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3" r:id="rId3"/>
    <p:sldId id="264" r:id="rId4"/>
    <p:sldId id="259" r:id="rId5"/>
    <p:sldId id="258" r:id="rId6"/>
    <p:sldId id="257" r:id="rId7"/>
    <p:sldId id="265" r:id="rId8"/>
    <p:sldId id="272" r:id="rId9"/>
    <p:sldId id="270" r:id="rId10"/>
    <p:sldId id="273" r:id="rId11"/>
    <p:sldId id="267" r:id="rId12"/>
    <p:sldId id="274" r:id="rId13"/>
    <p:sldId id="275" r:id="rId14"/>
    <p:sldId id="262" r:id="rId15"/>
    <p:sldId id="276" r:id="rId16"/>
    <p:sldId id="261" r:id="rId17"/>
    <p:sldId id="269" r:id="rId18"/>
    <p:sldId id="268" r:id="rId19"/>
    <p:sldId id="260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2581AC-A053-4E24-B486-535872FFDA6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6E8152-758A-4C16-9F56-E344C781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89;&#1077;&#1084;&#1077;&#1081;&#1085;&#1099;&#1081;%20&#1072;&#1083;&#1100;&#1073;&#1086;&#1084;\09_05_45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89;&#1077;&#1084;&#1077;&#1081;&#1085;&#1099;&#1081;%20&#1072;&#1083;&#1100;&#1073;&#1086;&#1084;\10.M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89;&#1077;&#1084;&#1077;&#1081;&#1085;&#1099;&#1081;%20&#1072;&#1083;&#1100;&#1073;&#1086;&#1084;\4%20&#1082;&#1083;&#1080;&#1087;%20&#1046;&#1059;&#1056;&#1055;&#1042;&#1051;&#1048;%20&#1080;%20&#1042;&#1045;&#1058;&#1045;&#1056;&#1040;&#1053;&#1067;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89;&#1077;&#1084;&#1077;&#1081;&#1085;&#1099;&#1081;%20&#1072;&#1083;&#1100;&#1073;&#1086;&#1084;\T35_21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89;&#1077;&#1084;&#1077;&#1081;&#1085;&#1099;&#1081;%20&#1072;&#1083;&#1100;&#1073;&#1086;&#1084;\DSCN0929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89;&#1077;&#1084;&#1077;&#1081;&#1085;&#1099;&#1081;%20&#1072;&#1083;&#1100;&#1073;&#1086;&#1084;\04_03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100;&#1103;\Desktop\&#1089;&#1077;&#1084;&#1077;&#1081;&#1085;&#1099;&#1081;%20&#1072;&#1083;&#1100;&#1073;&#1086;&#1084;\09_16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29404">
            <a:off x="459660" y="1727590"/>
            <a:ext cx="771530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Семейный</a:t>
            </a:r>
          </a:p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альбом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1.gstatic.com/images?q=tbn:ANd9GcTIMOgh7d0qwA1nBHfa-ZBdeLjXG_mhuLVRkmItfNNsPQmaAHlnZ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4295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9_05_4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0364" y="357166"/>
            <a:ext cx="35719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642918"/>
            <a:ext cx="6715172" cy="549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хроника великой отечественной вой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1438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45432">
            <a:off x="1735595" y="248854"/>
            <a:ext cx="3806844" cy="53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5047">
            <a:off x="5431243" y="-192461"/>
            <a:ext cx="3889366" cy="58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14711">
            <a:off x="2251727" y="4620767"/>
            <a:ext cx="4110057" cy="285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99454">
            <a:off x="142844" y="-214338"/>
            <a:ext cx="3682989" cy="54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8823">
            <a:off x="1928794" y="0"/>
            <a:ext cx="4070347" cy="27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AppData\Local\Microsoft\Windows\INetCache\Content.Word\ИзображениеМузей 2013 1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-1062180"/>
            <a:ext cx="5940425" cy="898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клип ЖУРПВЛИ и ВЕТЕРАН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428603"/>
            <a:ext cx="8072494" cy="605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328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566931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1214422"/>
            <a:ext cx="423180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Загляните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семейный </a:t>
            </a:r>
          </a:p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альбом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100" y="928670"/>
            <a:ext cx="6894118" cy="487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00529" cy="620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4000496" cy="594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14546" y="5715016"/>
            <a:ext cx="2742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1972 год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35_21.AVI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500042"/>
            <a:ext cx="7866063" cy="589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1722">
            <a:off x="5479589" y="1214851"/>
            <a:ext cx="3444573" cy="50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4290"/>
            <a:ext cx="3772196" cy="535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29155">
            <a:off x="360118" y="2254713"/>
            <a:ext cx="2687637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N092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696496"/>
            <a:ext cx="7167612" cy="5375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214289"/>
            <a:ext cx="5072098" cy="414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286116" y="2735111"/>
            <a:ext cx="5500726" cy="373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3"/>
            <a:ext cx="8286808" cy="59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857280"/>
            <a:ext cx="7142181" cy="833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4_0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4850" y="428604"/>
            <a:ext cx="7239050" cy="592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хроника великой отечественной вой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010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16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70155"/>
            <a:ext cx="7143800" cy="584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9</Words>
  <Application>Microsoft Office PowerPoint</Application>
  <PresentationFormat>Экран (4:3)</PresentationFormat>
  <Paragraphs>7</Paragraphs>
  <Slides>20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24</cp:revision>
  <dcterms:created xsi:type="dcterms:W3CDTF">2015-02-04T21:23:02Z</dcterms:created>
  <dcterms:modified xsi:type="dcterms:W3CDTF">2015-03-15T16:07:47Z</dcterms:modified>
</cp:coreProperties>
</file>