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9" r:id="rId4"/>
    <p:sldId id="270" r:id="rId5"/>
    <p:sldId id="261" r:id="rId6"/>
    <p:sldId id="273" r:id="rId7"/>
    <p:sldId id="264" r:id="rId8"/>
    <p:sldId id="267" r:id="rId9"/>
    <p:sldId id="268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>
      <p:cViewPr varScale="1">
        <p:scale>
          <a:sx n="68" d="100"/>
          <a:sy n="68" d="100"/>
        </p:scale>
        <p:origin x="-145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ас\Desktop\Снова в школу. Банеры вертикальные и горизонтальные, колокольчик школьный\ertyui.png"/>
          <p:cNvPicPr>
            <a:picLocks noChangeAspect="1" noChangeArrowheads="1"/>
          </p:cNvPicPr>
          <p:nvPr userDrawn="1"/>
        </p:nvPicPr>
        <p:blipFill>
          <a:blip r:embed="rId13" cstate="screen"/>
          <a:srcRect l="10187"/>
          <a:stretch>
            <a:fillRect/>
          </a:stretch>
        </p:blipFill>
        <p:spPr bwMode="auto">
          <a:xfrm>
            <a:off x="6460698" y="0"/>
            <a:ext cx="26833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19954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thickThin">
            <a:solidFill>
              <a:schemeClr val="accent5">
                <a:lumMod val="75000"/>
                <a:alpha val="7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3"/>
          <p:cNvGrpSpPr/>
          <p:nvPr/>
        </p:nvGrpSpPr>
        <p:grpSpPr>
          <a:xfrm>
            <a:off x="251520" y="1484784"/>
            <a:ext cx="6408712" cy="3780987"/>
            <a:chOff x="1115616" y="2132856"/>
            <a:chExt cx="7586976" cy="32860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15616" y="2132856"/>
              <a:ext cx="7586976" cy="973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 smtClean="0"/>
                <a:t>В</a:t>
              </a:r>
              <a:r>
                <a:rPr lang="ru-RU" sz="3200" b="1" dirty="0" smtClean="0"/>
                <a:t>ечер </a:t>
              </a:r>
              <a:r>
                <a:rPr lang="ru-RU" sz="3200" b="1" dirty="0" smtClean="0"/>
                <a:t>встречи выпускников-2015г.</a:t>
              </a:r>
              <a:endParaRPr lang="ru-RU" sz="3200" dirty="0" smtClean="0"/>
            </a:p>
            <a:p>
              <a:pPr algn="ctr"/>
              <a:r>
                <a:rPr lang="ru-RU" sz="3200" dirty="0" smtClean="0"/>
                <a:t>«Листая школьные страницы</a:t>
              </a:r>
              <a:r>
                <a:rPr lang="ru-RU" sz="3200" dirty="0" smtClean="0"/>
                <a:t>...»</a:t>
              </a:r>
              <a:endParaRPr lang="ru-RU" sz="3200" dirty="0" smtClean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61672" y="5085184"/>
              <a:ext cx="4910120" cy="333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>
                <a:latin typeface="Haettenschweiler" pitchFamily="34" charset="0"/>
                <a:cs typeface="Aharoni" pitchFamily="2" charset="-79"/>
              </a:rPr>
              <a:t>Наша встреча подходит к концу.</a:t>
            </a:r>
          </a:p>
          <a:p>
            <a:pPr algn="ctr">
              <a:buNone/>
            </a:pPr>
            <a:r>
              <a:rPr lang="ru-RU" sz="4400" dirty="0" smtClean="0">
                <a:latin typeface="Haettenschweiler" pitchFamily="34" charset="0"/>
                <a:cs typeface="Aharoni" pitchFamily="2" charset="-79"/>
              </a:rPr>
              <a:t>Спасибо всем, что вы </a:t>
            </a:r>
            <a:r>
              <a:rPr lang="ru-RU" sz="4400" dirty="0" smtClean="0">
                <a:latin typeface="Haettenschweiler" pitchFamily="34" charset="0"/>
                <a:cs typeface="Aharoni" pitchFamily="2" charset="-79"/>
              </a:rPr>
              <a:t>пришли.</a:t>
            </a:r>
          </a:p>
          <a:p>
            <a:pPr algn="ctr">
              <a:buNone/>
            </a:pPr>
            <a:r>
              <a:rPr lang="ru-RU" sz="4400" dirty="0" smtClean="0">
                <a:latin typeface="Haettenschweiler" pitchFamily="34" charset="0"/>
                <a:cs typeface="Aharoni" pitchFamily="2" charset="-79"/>
              </a:rPr>
              <a:t>Как </a:t>
            </a:r>
            <a:r>
              <a:rPr lang="ru-RU" sz="4400" dirty="0" smtClean="0">
                <a:latin typeface="Haettenschweiler" pitchFamily="34" charset="0"/>
                <a:cs typeface="Aharoni" pitchFamily="2" charset="-79"/>
              </a:rPr>
              <a:t>ни трудна была </a:t>
            </a:r>
            <a:r>
              <a:rPr lang="ru-RU" sz="4400" dirty="0" smtClean="0">
                <a:latin typeface="Haettenschweiler" pitchFamily="34" charset="0"/>
                <a:cs typeface="Aharoni" pitchFamily="2" charset="-79"/>
              </a:rPr>
              <a:t>дорога!</a:t>
            </a:r>
          </a:p>
          <a:p>
            <a:pPr algn="ctr">
              <a:buNone/>
            </a:pPr>
            <a:r>
              <a:rPr lang="ru-RU" sz="4400" dirty="0" smtClean="0">
                <a:latin typeface="Haettenschweiler" pitchFamily="34" charset="0"/>
                <a:cs typeface="Aharoni" pitchFamily="2" charset="-79"/>
              </a:rPr>
              <a:t>Ведь </a:t>
            </a:r>
            <a:r>
              <a:rPr lang="ru-RU" sz="4400" dirty="0" smtClean="0">
                <a:latin typeface="Haettenschweiler" pitchFamily="34" charset="0"/>
                <a:cs typeface="Aharoni" pitchFamily="2" charset="-79"/>
              </a:rPr>
              <a:t>вы иначе не </a:t>
            </a:r>
            <a:r>
              <a:rPr lang="ru-RU" sz="4400" dirty="0" smtClean="0">
                <a:latin typeface="Haettenschweiler" pitchFamily="34" charset="0"/>
                <a:cs typeface="Aharoni" pitchFamily="2" charset="-79"/>
              </a:rPr>
              <a:t>могли:</a:t>
            </a:r>
          </a:p>
          <a:p>
            <a:pPr algn="ctr">
              <a:buNone/>
            </a:pPr>
            <a:r>
              <a:rPr lang="ru-RU" sz="4400" dirty="0" smtClean="0">
                <a:latin typeface="Haettenschweiler" pitchFamily="34" charset="0"/>
                <a:cs typeface="Aharoni" pitchFamily="2" charset="-79"/>
              </a:rPr>
              <a:t>Вас </a:t>
            </a:r>
            <a:r>
              <a:rPr lang="ru-RU" sz="4400" dirty="0" smtClean="0">
                <a:latin typeface="Haettenschweiler" pitchFamily="34" charset="0"/>
                <a:cs typeface="Aharoni" pitchFamily="2" charset="-79"/>
              </a:rPr>
              <a:t>всех ждала родная школа.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9513" y="1628800"/>
            <a:ext cx="6264696" cy="4747500"/>
            <a:chOff x="539750" y="1344094"/>
            <a:chExt cx="7993063" cy="5149834"/>
          </a:xfrm>
        </p:grpSpPr>
        <p:grpSp>
          <p:nvGrpSpPr>
            <p:cNvPr id="4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43350"/>
              <a:chOff x="539552" y="-815361"/>
              <a:chExt cx="7992888" cy="555442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552" y="-815361"/>
                <a:ext cx="7992888" cy="500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rgbClr val="4BACC6">
                      <a:lumMod val="75000"/>
                    </a:srgbClr>
                  </a:solidFill>
                </a:endParaRPr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42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411760" y="6093296"/>
              <a:ext cx="235696" cy="400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4BACC6">
                    <a:lumMod val="75000"/>
                  </a:srgbClr>
                </a:solidFill>
              </a:endParaRPr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21107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Нашим товарищам и друзьям…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Нашим учителям и ученикам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Вчерашним, сегодняшним и будущим выпускникам…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Всем, кто разделяет с нами заботы, тревоги и радости школьной жизни…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Здравствуйте</a:t>
            </a:r>
            <a:r>
              <a:rPr lang="ru-RU" dirty="0" smtClean="0"/>
              <a:t>, милые, неповторимые,</a:t>
            </a:r>
          </a:p>
          <a:p>
            <a:pPr algn="ctr">
              <a:buNone/>
            </a:pPr>
            <a:r>
              <a:rPr lang="ru-RU" dirty="0" smtClean="0"/>
              <a:t>В новую жизнь навсегда улетевшие,</a:t>
            </a:r>
            <a:br>
              <a:rPr lang="ru-RU" dirty="0" smtClean="0"/>
            </a:br>
            <a:r>
              <a:rPr lang="ru-RU" dirty="0" smtClean="0"/>
              <a:t>Те, кто постиг горизонты незримые,</a:t>
            </a:r>
            <a:br>
              <a:rPr lang="ru-RU" dirty="0" smtClean="0"/>
            </a:br>
            <a:r>
              <a:rPr lang="ru-RU" dirty="0" smtClean="0"/>
              <a:t>Чуть повзрослевшие, чуть поседевшие…</a:t>
            </a:r>
          </a:p>
          <a:p>
            <a:endParaRPr lang="ru-RU" dirty="0"/>
          </a:p>
        </p:txBody>
      </p:sp>
      <p:pic>
        <p:nvPicPr>
          <p:cNvPr id="5" name="Содержимое 4" descr="фото на 24 февраля 15г. 2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3419872" cy="6858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Нам сегодня рассказали</a:t>
            </a:r>
            <a:br>
              <a:rPr lang="ru-RU" dirty="0" smtClean="0"/>
            </a:br>
            <a:r>
              <a:rPr lang="ru-RU" dirty="0" smtClean="0"/>
              <a:t>Кто собрался в этом зале.</a:t>
            </a:r>
            <a:br>
              <a:rPr lang="ru-RU" dirty="0" smtClean="0"/>
            </a:br>
            <a:r>
              <a:rPr lang="ru-RU" dirty="0" smtClean="0"/>
              <a:t>Здесь рабочие, студенты, </a:t>
            </a:r>
            <a:br>
              <a:rPr lang="ru-RU" dirty="0" smtClean="0"/>
            </a:br>
            <a:r>
              <a:rPr lang="ru-RU" dirty="0" smtClean="0"/>
              <a:t>Даже </a:t>
            </a:r>
            <a:r>
              <a:rPr lang="ru-RU" dirty="0" err="1" smtClean="0"/>
              <a:t>спецкорреспонденты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Санитарка и швея.</a:t>
            </a:r>
            <a:br>
              <a:rPr lang="ru-RU" dirty="0" smtClean="0"/>
            </a:br>
            <a:r>
              <a:rPr lang="ru-RU" dirty="0" smtClean="0"/>
              <a:t>Те, кто строит, сеет, пашет,</a:t>
            </a:r>
            <a:br>
              <a:rPr lang="ru-RU" dirty="0" smtClean="0"/>
            </a:br>
            <a:r>
              <a:rPr lang="ru-RU" dirty="0" smtClean="0"/>
              <a:t>Учит, лечит, </a:t>
            </a:r>
            <a:r>
              <a:rPr lang="ru-RU" dirty="0" err="1" smtClean="0"/>
              <a:t>шъёт</a:t>
            </a:r>
            <a:r>
              <a:rPr lang="ru-RU" dirty="0" smtClean="0"/>
              <a:t>, печёт,</a:t>
            </a:r>
            <a:br>
              <a:rPr lang="ru-RU" dirty="0" smtClean="0"/>
            </a:br>
            <a:r>
              <a:rPr lang="ru-RU" dirty="0" smtClean="0"/>
              <a:t>Бережёт </a:t>
            </a:r>
            <a:r>
              <a:rPr lang="ru-RU" dirty="0" err="1" smtClean="0"/>
              <a:t>россию</a:t>
            </a:r>
            <a:r>
              <a:rPr lang="ru-RU" dirty="0" smtClean="0"/>
              <a:t> нашу,-</a:t>
            </a:r>
            <a:br>
              <a:rPr lang="ru-RU" dirty="0" smtClean="0"/>
            </a:br>
            <a:r>
              <a:rPr lang="ru-RU" dirty="0" smtClean="0"/>
              <a:t>Все, кому у нас почёт.</a:t>
            </a:r>
            <a:br>
              <a:rPr lang="ru-RU" dirty="0" smtClean="0"/>
            </a:br>
            <a:r>
              <a:rPr lang="ru-RU" dirty="0" smtClean="0"/>
              <a:t>Разгадали мы секрет:</a:t>
            </a:r>
            <a:br>
              <a:rPr lang="ru-RU" dirty="0" smtClean="0"/>
            </a:br>
            <a:r>
              <a:rPr lang="ru-RU" dirty="0" smtClean="0"/>
              <a:t>Это встреча разных лет.</a:t>
            </a:r>
            <a:endParaRPr lang="ru-RU" dirty="0"/>
          </a:p>
        </p:txBody>
      </p:sp>
      <p:pic>
        <p:nvPicPr>
          <p:cNvPr id="5" name="Содержимое 4" descr="фото на 24 февраля 15г. 2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91880" y="0"/>
            <a:ext cx="3024336" cy="2520280"/>
          </a:xfrm>
        </p:spPr>
      </p:pic>
      <p:pic>
        <p:nvPicPr>
          <p:cNvPr id="6" name="Содержимое 6" descr="фото на 24 февраля 15г. 1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620688"/>
            <a:ext cx="3176092" cy="3030141"/>
          </a:xfrm>
          <a:prstGeom prst="rect">
            <a:avLst/>
          </a:prstGeom>
        </p:spPr>
      </p:pic>
      <p:pic>
        <p:nvPicPr>
          <p:cNvPr id="7" name="Содержимое 7" descr="фото на 24 февраля 15г. 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429000"/>
            <a:ext cx="4041775" cy="3031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Чествование выпускников</a:t>
            </a:r>
            <a:endParaRPr lang="ru-RU" dirty="0"/>
          </a:p>
        </p:txBody>
      </p:sp>
      <p:pic>
        <p:nvPicPr>
          <p:cNvPr id="6" name="Содержимое 5" descr="фото на 24 февраля 15г. 19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052736"/>
            <a:ext cx="4038600" cy="3028950"/>
          </a:xfrm>
        </p:spPr>
      </p:pic>
      <p:pic>
        <p:nvPicPr>
          <p:cNvPr id="7" name="Содержимое 3" descr="фото на 24 февраля 15г. 1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4040188" cy="3030141"/>
          </a:xfrm>
          <a:prstGeom prst="rect">
            <a:avLst/>
          </a:prstGeom>
        </p:spPr>
      </p:pic>
      <p:pic>
        <p:nvPicPr>
          <p:cNvPr id="9" name="Содержимое 7" descr="фото на 24 февраля 15г. 203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411760" y="382905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фото на 24 февраля 15г. 2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4032448" cy="539144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фото на 24 февраля 15г. 20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836712"/>
            <a:ext cx="4041775" cy="3749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Талантами школа наша богата</a:t>
            </a:r>
            <a:br>
              <a:rPr lang="ru-RU" dirty="0" smtClean="0"/>
            </a:br>
            <a:r>
              <a:rPr lang="ru-RU" dirty="0" smtClean="0"/>
              <a:t>Искусство свое вам дарят ребята.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Танец «</a:t>
            </a:r>
            <a:r>
              <a:rPr lang="ru-RU" dirty="0" err="1" smtClean="0"/>
              <a:t>Вуги-вуги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Содержимое 6" descr="фото на 24 февраля 15г. 2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Испанский танец</a:t>
            </a:r>
            <a:endParaRPr lang="ru-RU" dirty="0"/>
          </a:p>
        </p:txBody>
      </p:sp>
      <p:pic>
        <p:nvPicPr>
          <p:cNvPr id="8" name="Содержимое 7" descr="фото на 24 февраля 15г. 20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Дорогие друзья! </a:t>
            </a:r>
            <a:br>
              <a:rPr lang="ru-RU" sz="3100" dirty="0" smtClean="0"/>
            </a:br>
            <a:r>
              <a:rPr lang="ru-RU" sz="3100" dirty="0" smtClean="0"/>
              <a:t>Сейчас для вас подарок от детей,</a:t>
            </a:r>
            <a:br>
              <a:rPr lang="ru-RU" sz="3100" dirty="0" smtClean="0"/>
            </a:br>
            <a:r>
              <a:rPr lang="ru-RU" sz="3100" dirty="0" smtClean="0"/>
              <a:t>Будет он всего ценней. </a:t>
            </a:r>
            <a:br>
              <a:rPr lang="ru-RU" sz="3100" dirty="0" smtClean="0"/>
            </a:br>
            <a:r>
              <a:rPr lang="ru-RU" sz="3100" dirty="0" smtClean="0"/>
              <a:t>Встречайте, наших </a:t>
            </a:r>
            <a:r>
              <a:rPr lang="ru-RU" sz="3100" dirty="0" smtClean="0"/>
              <a:t>детей!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фото на 24 февраля 15г. 2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фото на 24 февраля 15г. 21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молодые специалисты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Филипова</a:t>
            </a:r>
            <a:r>
              <a:rPr lang="ru-RU" dirty="0" smtClean="0"/>
              <a:t> Марина Ивановна, учитель русского языка и литературы.</a:t>
            </a:r>
            <a:endParaRPr lang="ru-RU" dirty="0"/>
          </a:p>
        </p:txBody>
      </p:sp>
      <p:pic>
        <p:nvPicPr>
          <p:cNvPr id="7" name="Содержимое 6" descr="фото на 24 февраля 15г. 2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74874"/>
            <a:ext cx="3635499" cy="435046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Игнатьева Валентина Сергеевна, учитель математики, информатики и физики.</a:t>
            </a:r>
          </a:p>
          <a:p>
            <a:endParaRPr lang="ru-RU" dirty="0"/>
          </a:p>
        </p:txBody>
      </p:sp>
      <p:pic>
        <p:nvPicPr>
          <p:cNvPr id="8" name="Содержимое 7" descr="фото на 24 февраля 15г. 21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124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1_Тема Office</vt:lpstr>
      <vt:lpstr>Слайд 1</vt:lpstr>
      <vt:lpstr>Слайд 2</vt:lpstr>
      <vt:lpstr>Слайд 3</vt:lpstr>
      <vt:lpstr> </vt:lpstr>
      <vt:lpstr>Чествование выпускников</vt:lpstr>
      <vt:lpstr>Слайд 6</vt:lpstr>
      <vt:lpstr>Талантами школа наша богата Искусство свое вам дарят ребята. </vt:lpstr>
      <vt:lpstr>Дорогие друзья!  Сейчас для вас подарок от детей, Будет он всего ценней.  Встречайте, наших детей! </vt:lpstr>
      <vt:lpstr>Наши молодые специалисты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Windows User</cp:lastModifiedBy>
  <cp:revision>5</cp:revision>
  <dcterms:created xsi:type="dcterms:W3CDTF">2014-03-02T13:25:31Z</dcterms:created>
  <dcterms:modified xsi:type="dcterms:W3CDTF">2015-03-03T16:01:45Z</dcterms:modified>
</cp:coreProperties>
</file>