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24" autoAdjust="0"/>
    <p:restoredTop sz="94660"/>
  </p:normalViewPr>
  <p:slideViewPr>
    <p:cSldViewPr snapToGrid="0">
      <p:cViewPr>
        <p:scale>
          <a:sx n="104" d="100"/>
          <a:sy n="104" d="100"/>
        </p:scale>
        <p:origin x="-108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2F931B3-C18B-455C-A598-C2B34D118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939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2F931B3-C18B-455C-A598-C2B34D118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333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2F931B3-C18B-455C-A598-C2B34D1187F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8039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2F931B3-C18B-455C-A598-C2B34D118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357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2F931B3-C18B-455C-A598-C2B34D1187F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2365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2F931B3-C18B-455C-A598-C2B34D118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364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931B3-C18B-455C-A598-C2B34D118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4190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931B3-C18B-455C-A598-C2B34D118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676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931B3-C18B-455C-A598-C2B34D118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64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2F931B3-C18B-455C-A598-C2B34D118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400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2F931B3-C18B-455C-A598-C2B34D118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070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2F931B3-C18B-455C-A598-C2B34D118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30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931B3-C18B-455C-A598-C2B34D118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861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931B3-C18B-455C-A598-C2B34D118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263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931B3-C18B-455C-A598-C2B34D118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413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4F92-5EEE-4702-9A74-B2BB970A2146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2F931B3-C18B-455C-A598-C2B34D118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048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B4F92-5EEE-4702-9A74-B2BB970A2146}" type="datetimeFigureOut">
              <a:rPr lang="ru-RU" smtClean="0"/>
              <a:t>09.04.2019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2F931B3-C18B-455C-A598-C2B34D118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841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2863" y="166255"/>
            <a:ext cx="6897645" cy="66917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7163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393" y="138545"/>
            <a:ext cx="6826951" cy="67345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7180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855" y="152400"/>
            <a:ext cx="6890901" cy="6705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2856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1725" y="152400"/>
            <a:ext cx="6844097" cy="67055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4765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2527" y="180110"/>
            <a:ext cx="6769525" cy="66778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8295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774" y="180110"/>
            <a:ext cx="6816292" cy="66778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0614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21586"/>
            <a:ext cx="6828852" cy="67364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31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382" y="120383"/>
            <a:ext cx="6977975" cy="67376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9089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55</TotalTime>
  <Words>0</Words>
  <Application>Microsoft Office PowerPoint</Application>
  <PresentationFormat>Произвольный</PresentationFormat>
  <Paragraphs>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</dc:creator>
  <cp:lastModifiedBy>Байматова Гульнара Рахимжановна</cp:lastModifiedBy>
  <cp:revision>4</cp:revision>
  <dcterms:created xsi:type="dcterms:W3CDTF">2019-04-09T04:53:23Z</dcterms:created>
  <dcterms:modified xsi:type="dcterms:W3CDTF">2019-04-09T11:04:35Z</dcterms:modified>
</cp:coreProperties>
</file>