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 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Ь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У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Ь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Э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Ы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6096000"/>
            <a:ext cx="5029200" cy="762000"/>
          </a:xfrm>
        </p:spPr>
        <p:txBody>
          <a:bodyPr>
            <a:normAutofit fontScale="92500"/>
          </a:bodyPr>
          <a:lstStyle/>
          <a:p>
            <a:pPr algn="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«Память – кладовая ума»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каждый день при подготовке к урокам: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материал, для долгого запоминания лучше учить в послеобеденное время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экзаменом материал повторять лучше утром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материал требуется выучить за 1 день, то ложиться нужно в обычное время и проснуться через 4 часа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ярче освещайте комнату при занятиях в вечерние часы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mateurgourmet.com/writing%20a%20le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57600"/>
            <a:ext cx="4876800" cy="28808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Возьми на заметку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 повторения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экзаменационной подготовки Олега Андреева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ic.rutube.ru/video/f9/89/f9890ce5357ec3eb3c7c38e11462e8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029200"/>
            <a:ext cx="2819400" cy="15859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 Цицерона»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«Римской комнаты»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ndia.ru/text/78/515/images/image004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неделю до экзамена: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переборщите с эмоциональной поддержкой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экзаменов не надо отступать от обычного режима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экзаменам проходит эффективно, если занятия и отдых чередуются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sychologos.ru/images/4/4e/Stop_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05200"/>
            <a:ext cx="3200400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6248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Боремся со стрессом: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Пейте зверобой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Употребляйте кисломолочные продукты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Позаботьтесь о витаминах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6172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Заряжаем мозги:</a:t>
            </a:r>
          </a:p>
          <a:p>
            <a:pPr algn="r">
              <a:buFont typeface="Wingdings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 любит жиры</a:t>
            </a:r>
          </a:p>
          <a:p>
            <a:pPr algn="r">
              <a:buFont typeface="Wingdings" pitchFamily="2" charset="2"/>
              <a:buChar char="q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Грецкие орехи и желтки «деревенских» яиц</a:t>
            </a:r>
          </a:p>
          <a:p>
            <a:pPr algn="r">
              <a:buFont typeface="Wingdings" pitchFamily="2" charset="2"/>
              <a:buChar char="q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Фрукты и ягоды</a:t>
            </a:r>
          </a:p>
          <a:p>
            <a:pPr algn="r">
              <a:buFont typeface="Wingdings" pitchFamily="2" charset="2"/>
              <a:buChar char="q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Препапаты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гинкго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билоба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q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возлагать надежды на кофе, колу и энергетики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andia.ru/text/78/515/images/image001_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95600"/>
            <a:ext cx="3581400" cy="33326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СОВЕТЫ!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562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Накануне экзамена: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Завершить подготовку к экзамену за 12 часов до его начала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ночь выпить теплого молока с методом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90600"/>
            <a:ext cx="6324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 перед экзаменом: 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Настраивайте себя не на испытание, а успешное завершение экзамена</a:t>
            </a:r>
          </a:p>
          <a:p>
            <a:pPr algn="ctr">
              <a:buFont typeface="Wingdings" pitchFamily="2" charset="2"/>
              <a:buChar char="q"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Проведи утро как обычно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akimenno.ru/uploads/posts/2012-06/1339656507_uspokoitsya_pered_ekzameno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85492"/>
            <a:ext cx="4343400" cy="25058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723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экзамена: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Думать только о задании</a:t>
            </a:r>
          </a:p>
          <a:p>
            <a:pPr algn="ctr">
              <a:buFont typeface="Wingdings" pitchFamily="2" charset="2"/>
              <a:buChar char="v"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Справиться со стрессом во время устного ответа поможет удобная поза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oben.ru/wp-content/uploads/2013/05/bigstock-Happy-Student-31629001-1024x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983830"/>
            <a:ext cx="3657600" cy="2686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экзамена: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Дай себе передышку на пару дней и постарайся спокойно принять любой результат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250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КАК ИЗБЕЖАТЬ СТРЕССА И УСПЕШНО СДАТЬ ЭКЗАМЕНЫ!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ИЗБЕЖАТЬ СТРЕССА И УСПЕШНО СДАТЬ ЭКЗАМЕНЫ!</dc:title>
  <cp:lastModifiedBy>LAN_OS</cp:lastModifiedBy>
  <cp:revision>6</cp:revision>
  <dcterms:modified xsi:type="dcterms:W3CDTF">2014-05-26T17:28:59Z</dcterms:modified>
</cp:coreProperties>
</file>