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4" r:id="rId4"/>
    <p:sldId id="272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C47A-3074-431F-BC33-30EEBF46370B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A7B36-6A4A-48B3-B47B-9CD6BFA87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F1B3-4664-4F49-8869-F3AAC7C5F4CC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8D37-B532-464B-8722-79E26BBD9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A6D66-3782-4A0B-9288-CC3082344E3D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B133A-A121-4D70-A3A4-D0AEAAE52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68AF8-18C5-4F96-ADC3-399D1321BF48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CB85D-65BC-4225-B9E7-5D7222F9B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43F8-13E5-4793-BDA3-3DB2055E7603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23DAC-86E7-4B39-A3D8-29D2BBDA2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0134-DF9C-495C-9684-4269942591A9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6FA3D-E45E-41AE-8CA8-AE8CF637C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CC8B0-37E8-4255-9C0F-8227F08AC4DC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7B91-D667-4C67-95FF-FB6C22C01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C6DFD-4ACD-44F3-92F0-23620A47CF81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46CAD-7713-4E26-BAAE-77E92C049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C0A7-6D14-4B9F-AC28-EB1D7658F8D1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6A3E-500C-44E1-A38B-92F3C7E7C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3EF4D-6A0D-4F91-9BCD-FA42A2E6B36B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34010-35F1-4B80-A6C7-1590C1D49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14BA-44B7-40E8-8F5A-DE4BDE83F897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7BC04-29B8-4F8D-A1F3-48D4AFCE4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A5BE6-3D75-491F-AFC1-E118FB7B6BEF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5D0444-AB39-4A9C-B1C0-0BD042DC3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8" descr="32451c80e368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81500"/>
            <a:ext cx="243046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4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5" y="1571612"/>
            <a:ext cx="40005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Бурый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Владислав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DOM\Desktop\Бурый.jpg"/>
          <p:cNvPicPr>
            <a:picLocks noChangeAspect="1" noChangeArrowheads="1"/>
          </p:cNvPicPr>
          <p:nvPr/>
        </p:nvPicPr>
        <p:blipFill>
          <a:blip r:embed="rId2" cstate="print"/>
          <a:srcRect l="1631"/>
          <a:stretch>
            <a:fillRect/>
          </a:stretch>
        </p:blipFill>
        <p:spPr bwMode="auto">
          <a:xfrm>
            <a:off x="4211960" y="404664"/>
            <a:ext cx="4342761" cy="6059488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 descr="C:\Documents and Settings\Admin\Рабочий стол\Изображение и видео 05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99437">
            <a:off x="324707" y="447370"/>
            <a:ext cx="2973564" cy="2230173"/>
          </a:xfrm>
          <a:prstGeom prst="rect">
            <a:avLst/>
          </a:prstGeom>
          <a:noFill/>
        </p:spPr>
      </p:pic>
      <p:pic>
        <p:nvPicPr>
          <p:cNvPr id="4" name="Picture 2" descr="C:\Users\DOM\Desktop\QUwTYqmIu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5139">
            <a:off x="5447066" y="407889"/>
            <a:ext cx="2944172" cy="2208129"/>
          </a:xfrm>
          <a:prstGeom prst="rect">
            <a:avLst/>
          </a:prstGeom>
          <a:noFill/>
        </p:spPr>
      </p:pic>
      <p:pic>
        <p:nvPicPr>
          <p:cNvPr id="2050" name="Picture 2" descr="C:\Users\DOM\Desktop\l82Ce5Yt5gE.jpg"/>
          <p:cNvPicPr>
            <a:picLocks noChangeAspect="1" noChangeArrowheads="1"/>
          </p:cNvPicPr>
          <p:nvPr/>
        </p:nvPicPr>
        <p:blipFill>
          <a:blip r:embed="rId4" cstate="print"/>
          <a:srcRect l="7673" t="7194" r="11755"/>
          <a:stretch>
            <a:fillRect/>
          </a:stretch>
        </p:blipFill>
        <p:spPr bwMode="auto">
          <a:xfrm>
            <a:off x="2571736" y="1928802"/>
            <a:ext cx="3000396" cy="4607981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5222941" y="3214686"/>
            <a:ext cx="3921059" cy="3533152"/>
            <a:chOff x="150874" y="302368"/>
            <a:chExt cx="8609885" cy="6374032"/>
          </a:xfrm>
        </p:grpSpPr>
        <p:pic>
          <p:nvPicPr>
            <p:cNvPr id="6" name="Picture 2" descr="C:\Users\DOM\Desktop\IMG_2926.JPG"/>
            <p:cNvPicPr>
              <a:picLocks noChangeAspect="1" noChangeArrowheads="1"/>
            </p:cNvPicPr>
            <p:nvPr/>
          </p:nvPicPr>
          <p:blipFill>
            <a:blip r:embed="rId5" cstate="print"/>
            <a:srcRect t="37400"/>
            <a:stretch>
              <a:fillRect/>
            </a:stretch>
          </p:blipFill>
          <p:spPr bwMode="auto">
            <a:xfrm>
              <a:off x="2123728" y="2924944"/>
              <a:ext cx="3816424" cy="3360184"/>
            </a:xfrm>
            <a:prstGeom prst="rect">
              <a:avLst/>
            </a:prstGeom>
            <a:noFill/>
          </p:spPr>
        </p:pic>
        <p:pic>
          <p:nvPicPr>
            <p:cNvPr id="7" name="Picture 3" descr="C:\Users\DOM\Desktop\IMG_2918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0279281">
              <a:off x="184557" y="688941"/>
              <a:ext cx="2048045" cy="2730727"/>
            </a:xfrm>
            <a:prstGeom prst="rect">
              <a:avLst/>
            </a:prstGeom>
            <a:noFill/>
          </p:spPr>
        </p:pic>
        <p:pic>
          <p:nvPicPr>
            <p:cNvPr id="8" name="Picture 4" descr="C:\Users\DOM\Desktop\IMG_2919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1188385">
              <a:off x="1922230" y="375201"/>
              <a:ext cx="2084631" cy="2779508"/>
            </a:xfrm>
            <a:prstGeom prst="rect">
              <a:avLst/>
            </a:prstGeom>
            <a:noFill/>
          </p:spPr>
        </p:pic>
        <p:pic>
          <p:nvPicPr>
            <p:cNvPr id="9" name="Picture 5" descr="C:\Users\DOM\Desktop\IMG_292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72731">
              <a:off x="3721069" y="302368"/>
              <a:ext cx="2137558" cy="2850077"/>
            </a:xfrm>
            <a:prstGeom prst="rect">
              <a:avLst/>
            </a:prstGeom>
            <a:noFill/>
          </p:spPr>
        </p:pic>
        <p:pic>
          <p:nvPicPr>
            <p:cNvPr id="10" name="Picture 6" descr="C:\Users\DOM\Desktop\IMG_2922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915111">
              <a:off x="5252948" y="480434"/>
              <a:ext cx="2034097" cy="2712129"/>
            </a:xfrm>
            <a:prstGeom prst="rect">
              <a:avLst/>
            </a:prstGeom>
            <a:noFill/>
          </p:spPr>
        </p:pic>
        <p:pic>
          <p:nvPicPr>
            <p:cNvPr id="11" name="Picture 7" descr="C:\Users\DOM\Desktop\IMG_2921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611580">
              <a:off x="6269711" y="3341097"/>
              <a:ext cx="2403970" cy="3205293"/>
            </a:xfrm>
            <a:prstGeom prst="rect">
              <a:avLst/>
            </a:prstGeom>
            <a:noFill/>
          </p:spPr>
        </p:pic>
        <p:pic>
          <p:nvPicPr>
            <p:cNvPr id="12" name="Picture 8" descr="C:\Users\DOM\Desktop\IMG_2924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1795472">
              <a:off x="6589524" y="1113299"/>
              <a:ext cx="2171235" cy="2894980"/>
            </a:xfrm>
            <a:prstGeom prst="rect">
              <a:avLst/>
            </a:prstGeom>
            <a:noFill/>
          </p:spPr>
        </p:pic>
        <p:pic>
          <p:nvPicPr>
            <p:cNvPr id="13" name="Picture 9" descr="C:\Users\DOM\Desktop\IMG_2923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20880045">
              <a:off x="150874" y="3967480"/>
              <a:ext cx="2031690" cy="27089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бурый\SDC13657.JPG"/>
          <p:cNvPicPr>
            <a:picLocks noChangeAspect="1" noChangeArrowheads="1"/>
          </p:cNvPicPr>
          <p:nvPr/>
        </p:nvPicPr>
        <p:blipFill>
          <a:blip r:embed="rId2" cstate="print"/>
          <a:srcRect t="16479"/>
          <a:stretch>
            <a:fillRect/>
          </a:stretch>
        </p:blipFill>
        <p:spPr bwMode="auto">
          <a:xfrm>
            <a:off x="2643174" y="142852"/>
            <a:ext cx="6357982" cy="3982669"/>
          </a:xfrm>
          <a:prstGeom prst="rect">
            <a:avLst/>
          </a:prstGeom>
          <a:noFill/>
        </p:spPr>
      </p:pic>
      <p:pic>
        <p:nvPicPr>
          <p:cNvPr id="5124" name="Picture 4" descr="C:\Users\DOM\Desktop\IMG_2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60755">
            <a:off x="303861" y="3019740"/>
            <a:ext cx="2769115" cy="3692153"/>
          </a:xfrm>
          <a:prstGeom prst="rect">
            <a:avLst/>
          </a:prstGeom>
          <a:noFill/>
        </p:spPr>
      </p:pic>
      <p:pic>
        <p:nvPicPr>
          <p:cNvPr id="5123" name="Picture 3" descr="C:\Users\DOM\Desktop\IMG_29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0287">
            <a:off x="3270509" y="3388341"/>
            <a:ext cx="2458740" cy="3278320"/>
          </a:xfrm>
          <a:prstGeom prst="rect">
            <a:avLst/>
          </a:prstGeom>
          <a:noFill/>
        </p:spPr>
      </p:pic>
      <p:pic>
        <p:nvPicPr>
          <p:cNvPr id="5122" name="Picture 2" descr="C:\Users\DOM\Desktop\IMG_29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8743">
            <a:off x="5911263" y="3393426"/>
            <a:ext cx="2560189" cy="3413585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DOM\Desktop\IMG_2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0648"/>
            <a:ext cx="2592024" cy="3456384"/>
          </a:xfrm>
          <a:prstGeom prst="rect">
            <a:avLst/>
          </a:prstGeom>
          <a:noFill/>
        </p:spPr>
      </p:pic>
      <p:pic>
        <p:nvPicPr>
          <p:cNvPr id="4099" name="Picture 3" descr="C:\Users\DOM\Desktop\x_078a54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84984"/>
            <a:ext cx="2551212" cy="3401616"/>
          </a:xfrm>
          <a:prstGeom prst="rect">
            <a:avLst/>
          </a:prstGeom>
          <a:noFill/>
        </p:spPr>
      </p:pic>
      <p:pic>
        <p:nvPicPr>
          <p:cNvPr id="4098" name="Picture 2" descr="C:\Users\DOM\Desktop\x_9ac02bf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3456384" cy="2592288"/>
          </a:xfrm>
          <a:prstGeom prst="rect">
            <a:avLst/>
          </a:prstGeom>
          <a:noFill/>
        </p:spPr>
      </p:pic>
      <p:pic>
        <p:nvPicPr>
          <p:cNvPr id="4100" name="Picture 4" descr="C:\Users\DOM\Desktop\x_c6e98338.jpg"/>
          <p:cNvPicPr>
            <a:picLocks noChangeAspect="1" noChangeArrowheads="1"/>
          </p:cNvPicPr>
          <p:nvPr/>
        </p:nvPicPr>
        <p:blipFill>
          <a:blip r:embed="rId5" cstate="print"/>
          <a:srcRect l="4595" r="8090" b="12174"/>
          <a:stretch>
            <a:fillRect/>
          </a:stretch>
        </p:blipFill>
        <p:spPr bwMode="auto">
          <a:xfrm>
            <a:off x="107504" y="3501008"/>
            <a:ext cx="4104456" cy="3096344"/>
          </a:xfrm>
          <a:prstGeom prst="rect">
            <a:avLst/>
          </a:prstGeom>
          <a:noFill/>
        </p:spPr>
      </p:pic>
      <p:pic>
        <p:nvPicPr>
          <p:cNvPr id="4102" name="Picture 6" descr="C:\Users\DOM\Desktop\IMG_7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980728"/>
            <a:ext cx="3936121" cy="2952328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глобус с корлокольчико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глобус с корлокольчиком</Template>
  <TotalTime>152</TotalTime>
  <Words>2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Шаблон глобус с корлокольчиком</vt:lpstr>
      <vt:lpstr>Слайд 1</vt:lpstr>
      <vt:lpstr>Слайд 2</vt:lpstr>
      <vt:lpstr>Слайд 3</vt:lpstr>
      <vt:lpstr>Слайд 4</vt:lpstr>
    </vt:vector>
  </TitlesOfParts>
  <Company>лз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Admin</cp:lastModifiedBy>
  <cp:revision>25</cp:revision>
  <dcterms:created xsi:type="dcterms:W3CDTF">2011-06-19T11:27:45Z</dcterms:created>
  <dcterms:modified xsi:type="dcterms:W3CDTF">2012-06-15T03:28:44Z</dcterms:modified>
</cp:coreProperties>
</file>