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4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0" y="1143000"/>
            <a:ext cx="2895600" cy="16002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Ефремова Елизавета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0" y="3810000"/>
            <a:ext cx="2971800" cy="23622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Выпускница Филиал МАОУ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Тоболвоская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СОШ –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Карасульская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СОШ</a:t>
            </a:r>
          </a:p>
          <a:p>
            <a:endParaRPr lang="ru-RU" dirty="0"/>
          </a:p>
        </p:txBody>
      </p:sp>
      <p:pic>
        <p:nvPicPr>
          <p:cNvPr id="1027" name="Picture 3" descr="D:\с ноутбука\11 класс\IMG_7131.JPG"/>
          <p:cNvPicPr>
            <a:picLocks noChangeAspect="1" noChangeArrowheads="1"/>
          </p:cNvPicPr>
          <p:nvPr/>
        </p:nvPicPr>
        <p:blipFill>
          <a:blip r:embed="rId3" cstate="print"/>
          <a:srcRect t="13333"/>
          <a:stretch>
            <a:fillRect/>
          </a:stretch>
        </p:blipFill>
        <p:spPr bwMode="auto">
          <a:xfrm rot="5400000">
            <a:off x="-1419957" y="1267557"/>
            <a:ext cx="6726115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https://pp.vk.me/c619617/v619617490/1ee29/792hzl1rNI8.jpg"/>
          <p:cNvPicPr>
            <a:picLocks noChangeAspect="1" noChangeArrowheads="1"/>
          </p:cNvPicPr>
          <p:nvPr/>
        </p:nvPicPr>
        <p:blipFill>
          <a:blip r:embed="rId2" cstate="print"/>
          <a:srcRect l="36380" t="5326" r="29281"/>
          <a:stretch>
            <a:fillRect/>
          </a:stretch>
        </p:blipFill>
        <p:spPr bwMode="auto">
          <a:xfrm>
            <a:off x="4191000" y="1600200"/>
            <a:ext cx="1783374" cy="32766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5" name="Picture 7" descr="https://pp.vk.me/c625322/v625322490/4b244/dkK-7dtgQlI.jpg"/>
          <p:cNvPicPr>
            <a:picLocks noChangeAspect="1" noChangeArrowheads="1"/>
          </p:cNvPicPr>
          <p:nvPr/>
        </p:nvPicPr>
        <p:blipFill>
          <a:blip r:embed="rId3" cstate="print"/>
          <a:srcRect r="6897"/>
          <a:stretch>
            <a:fillRect/>
          </a:stretch>
        </p:blipFill>
        <p:spPr bwMode="auto">
          <a:xfrm>
            <a:off x="1295400" y="1050825"/>
            <a:ext cx="3429000" cy="24543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2" name="Picture 4" descr="F:\IMG_5764.jpg"/>
          <p:cNvPicPr>
            <a:picLocks noChangeAspect="1" noChangeArrowheads="1"/>
          </p:cNvPicPr>
          <p:nvPr/>
        </p:nvPicPr>
        <p:blipFill>
          <a:blip r:embed="rId4" cstate="print"/>
          <a:srcRect l="4651" r="10078"/>
          <a:stretch>
            <a:fillRect/>
          </a:stretch>
        </p:blipFill>
        <p:spPr bwMode="auto">
          <a:xfrm>
            <a:off x="0" y="3124200"/>
            <a:ext cx="4191000" cy="32766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4114800"/>
            <a:ext cx="3886200" cy="23622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n w="9525">
                  <a:solidFill>
                    <a:schemeClr val="bg2"/>
                  </a:solidFill>
                  <a:prstDash val="solid"/>
                </a:ln>
                <a:solidFill>
                  <a:srgbClr val="760000"/>
                </a:solidFill>
                <a:latin typeface="Monotype Corsiva" pitchFamily="66" charset="0"/>
                <a:cs typeface="Arial" pitchFamily="34" charset="0"/>
              </a:rPr>
              <a:t>Ежегодный участник Всероссийского фестиваля детских радиопрограмм «Птенец»</a:t>
            </a:r>
            <a:endParaRPr lang="ru-RU" b="1" dirty="0">
              <a:ln w="9525">
                <a:solidFill>
                  <a:schemeClr val="bg2"/>
                </a:solidFill>
                <a:prstDash val="solid"/>
              </a:ln>
              <a:solidFill>
                <a:srgbClr val="760000"/>
              </a:solidFill>
            </a:endParaRPr>
          </a:p>
        </p:txBody>
      </p:sp>
      <p:pic>
        <p:nvPicPr>
          <p:cNvPr id="2050" name="Picture 2" descr="F:\IMG_20151027_230511.jpg"/>
          <p:cNvPicPr>
            <a:picLocks noChangeAspect="1" noChangeArrowheads="1"/>
          </p:cNvPicPr>
          <p:nvPr/>
        </p:nvPicPr>
        <p:blipFill>
          <a:blip r:embed="rId5" cstate="print"/>
          <a:srcRect l="9275" t="9275" r="21159" b="30435"/>
          <a:stretch>
            <a:fillRect/>
          </a:stretch>
        </p:blipFill>
        <p:spPr bwMode="auto">
          <a:xfrm flipH="1">
            <a:off x="3962400" y="0"/>
            <a:ext cx="1905000" cy="1651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3" name="Picture 5" descr="F:\IMG_5815.JPG"/>
          <p:cNvPicPr>
            <a:picLocks noChangeAspect="1" noChangeArrowheads="1"/>
          </p:cNvPicPr>
          <p:nvPr/>
        </p:nvPicPr>
        <p:blipFill>
          <a:blip r:embed="rId6" cstate="print"/>
          <a:srcRect l="11594" t="7246" r="24638" b="34783"/>
          <a:stretch>
            <a:fillRect/>
          </a:stretch>
        </p:blipFill>
        <p:spPr bwMode="auto">
          <a:xfrm>
            <a:off x="152400" y="533400"/>
            <a:ext cx="1676400" cy="2286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s://pp.vk.me/c623217/v623217441/5b57a/27BbFM6pw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971800"/>
            <a:ext cx="3997376" cy="2667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4" name="Picture 2" descr="F:\IMG_3728.JPG"/>
          <p:cNvPicPr>
            <a:picLocks noChangeAspect="1" noChangeArrowheads="1"/>
          </p:cNvPicPr>
          <p:nvPr/>
        </p:nvPicPr>
        <p:blipFill>
          <a:blip r:embed="rId3" cstate="print"/>
          <a:srcRect l="21914" t="9259" r="22531"/>
          <a:stretch>
            <a:fillRect/>
          </a:stretch>
        </p:blipFill>
        <p:spPr bwMode="auto">
          <a:xfrm flipH="1">
            <a:off x="3962399" y="76200"/>
            <a:ext cx="2379305" cy="27432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5" name="Picture 3" descr="F:\100NIKON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77428"/>
            <a:ext cx="2362200" cy="355197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0800" y="5029200"/>
            <a:ext cx="3886200" cy="228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n w="3175">
                  <a:solidFill>
                    <a:schemeClr val="bg2"/>
                  </a:solidFill>
                </a:ln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Ежегодный Дипломант Областной выставки Юннат 2013-2015</a:t>
            </a:r>
          </a:p>
        </p:txBody>
      </p:sp>
      <p:pic>
        <p:nvPicPr>
          <p:cNvPr id="3073" name="Picture 1" descr="F:\IMG_20150908_235209.jpg"/>
          <p:cNvPicPr>
            <a:picLocks noChangeAspect="1" noChangeArrowheads="1"/>
          </p:cNvPicPr>
          <p:nvPr/>
        </p:nvPicPr>
        <p:blipFill>
          <a:blip r:embed="rId5" cstate="print"/>
          <a:srcRect t="22286" b="21714"/>
          <a:stretch>
            <a:fillRect/>
          </a:stretch>
        </p:blipFill>
        <p:spPr bwMode="auto">
          <a:xfrm>
            <a:off x="0" y="457200"/>
            <a:ext cx="5034643" cy="28194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F:\IMG_0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33400" y="990600"/>
            <a:ext cx="3200400" cy="21336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93" name="Picture 9" descr="F:\SAM_2699.JPG"/>
          <p:cNvPicPr>
            <a:picLocks noChangeAspect="1" noChangeArrowheads="1"/>
          </p:cNvPicPr>
          <p:nvPr/>
        </p:nvPicPr>
        <p:blipFill>
          <a:blip r:embed="rId3" cstate="print"/>
          <a:srcRect l="14444" t="17037" r="21605" b="6111"/>
          <a:stretch>
            <a:fillRect/>
          </a:stretch>
        </p:blipFill>
        <p:spPr bwMode="auto">
          <a:xfrm>
            <a:off x="152400" y="2590800"/>
            <a:ext cx="1905000" cy="30524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88" name="Picture 4" descr="F:\D08aKzOt0S8.jpg"/>
          <p:cNvPicPr>
            <a:picLocks noChangeAspect="1" noChangeArrowheads="1"/>
          </p:cNvPicPr>
          <p:nvPr/>
        </p:nvPicPr>
        <p:blipFill>
          <a:blip r:embed="rId4" cstate="print"/>
          <a:srcRect l="30339" t="17734" r="11316" b="5251"/>
          <a:stretch>
            <a:fillRect/>
          </a:stretch>
        </p:blipFill>
        <p:spPr bwMode="auto">
          <a:xfrm flipH="1">
            <a:off x="4648200" y="2743200"/>
            <a:ext cx="1905000" cy="33528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87" name="Picture 3" descr="F:\Munkee_1220010609.jpg"/>
          <p:cNvPicPr>
            <a:picLocks noChangeAspect="1" noChangeArrowheads="1"/>
          </p:cNvPicPr>
          <p:nvPr/>
        </p:nvPicPr>
        <p:blipFill>
          <a:blip r:embed="rId5" cstate="print"/>
          <a:srcRect l="16842" r="15789"/>
          <a:stretch>
            <a:fillRect/>
          </a:stretch>
        </p:blipFill>
        <p:spPr bwMode="auto">
          <a:xfrm>
            <a:off x="3810000" y="4143375"/>
            <a:ext cx="1828800" cy="271462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91" name="Picture 7" descr="F:\IMG_1652.JPG"/>
          <p:cNvPicPr>
            <a:picLocks noChangeAspect="1" noChangeArrowheads="1"/>
          </p:cNvPicPr>
          <p:nvPr/>
        </p:nvPicPr>
        <p:blipFill>
          <a:blip r:embed="rId6" cstate="print"/>
          <a:srcRect l="10390" t="18615" r="19481"/>
          <a:stretch>
            <a:fillRect/>
          </a:stretch>
        </p:blipFill>
        <p:spPr bwMode="auto">
          <a:xfrm>
            <a:off x="2057400" y="2286000"/>
            <a:ext cx="2057400" cy="35814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92" name="Picture 8" descr="F:\IMG_6516.jpg"/>
          <p:cNvPicPr>
            <a:picLocks noChangeAspect="1" noChangeArrowheads="1"/>
          </p:cNvPicPr>
          <p:nvPr/>
        </p:nvPicPr>
        <p:blipFill>
          <a:blip r:embed="rId7" cstate="print"/>
          <a:srcRect t="24253"/>
          <a:stretch>
            <a:fillRect/>
          </a:stretch>
        </p:blipFill>
        <p:spPr bwMode="auto">
          <a:xfrm>
            <a:off x="3733800" y="228600"/>
            <a:ext cx="2513542" cy="28559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76800"/>
            <a:ext cx="4724400" cy="1600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n w="127">
                  <a:solidFill>
                    <a:schemeClr val="bg2"/>
                  </a:solidFill>
                </a:ln>
                <a:solidFill>
                  <a:srgbClr val="760000"/>
                </a:solidFill>
                <a:latin typeface="Monotype Corsiva" pitchFamily="66" charset="0"/>
              </a:rPr>
              <a:t>Участник межрегиональной многопрофильной олимпиады школьников «Перов»,участник городских выставок </a:t>
            </a:r>
            <a:endParaRPr lang="ru-RU" sz="2800" dirty="0">
              <a:ln w="127">
                <a:solidFill>
                  <a:schemeClr val="bg2"/>
                </a:solidFill>
              </a:ln>
              <a:solidFill>
                <a:srgbClr val="760000"/>
              </a:solidFill>
              <a:latin typeface="Monotype Corsiva" pitchFamily="66" charset="0"/>
            </a:endParaRPr>
          </a:p>
        </p:txBody>
      </p:sp>
      <p:pic>
        <p:nvPicPr>
          <p:cNvPr id="16386" name="Picture 2" descr="F:\IMG_20141208_182245_36.jpg"/>
          <p:cNvPicPr>
            <a:picLocks noChangeAspect="1" noChangeArrowheads="1"/>
          </p:cNvPicPr>
          <p:nvPr/>
        </p:nvPicPr>
        <p:blipFill>
          <a:blip r:embed="rId8" cstate="print"/>
          <a:srcRect l="20724"/>
          <a:stretch>
            <a:fillRect/>
          </a:stretch>
        </p:blipFill>
        <p:spPr bwMode="auto">
          <a:xfrm>
            <a:off x="2209800" y="609600"/>
            <a:ext cx="2040467" cy="19304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89" name="Picture 5" descr="F:\EJBsuNeL5DI.jpg"/>
          <p:cNvPicPr>
            <a:picLocks noChangeAspect="1" noChangeArrowheads="1"/>
          </p:cNvPicPr>
          <p:nvPr/>
        </p:nvPicPr>
        <p:blipFill>
          <a:blip r:embed="rId9" cstate="print"/>
          <a:srcRect l="9474" t="10000" r="24211" b="9474"/>
          <a:stretch>
            <a:fillRect/>
          </a:stretch>
        </p:blipFill>
        <p:spPr bwMode="auto">
          <a:xfrm>
            <a:off x="3962400" y="2286000"/>
            <a:ext cx="1600200" cy="19431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лиза\Desktop\IMG_0019.JPG"/>
          <p:cNvPicPr>
            <a:picLocks noChangeAspect="1" noChangeArrowheads="1"/>
          </p:cNvPicPr>
          <p:nvPr/>
        </p:nvPicPr>
        <p:blipFill>
          <a:blip r:embed="rId2" cstate="print"/>
          <a:srcRect l="13333" r="18333"/>
          <a:stretch>
            <a:fillRect/>
          </a:stretch>
        </p:blipFill>
        <p:spPr bwMode="auto">
          <a:xfrm>
            <a:off x="0" y="3429000"/>
            <a:ext cx="3124200" cy="3048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414" name="Picture 6" descr="C:\Users\лиза\Desktop\4444442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971800"/>
            <a:ext cx="5829300" cy="38862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09419"/>
            <a:ext cx="6553200" cy="134858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3175">
                  <a:solidFill>
                    <a:schemeClr val="bg2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Победитель районных, областных и всероссийских конкурсов и предметных олимпиад.</a:t>
            </a:r>
            <a:endParaRPr lang="ru-RU" sz="3200" dirty="0">
              <a:ln w="3175">
                <a:solidFill>
                  <a:schemeClr val="bg2"/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7410" name="Picture 2" descr="C:\Users\лиза\Desktop\IMG_20150314_125956.jpg"/>
          <p:cNvPicPr>
            <a:picLocks noChangeAspect="1" noChangeArrowheads="1"/>
          </p:cNvPicPr>
          <p:nvPr/>
        </p:nvPicPr>
        <p:blipFill>
          <a:blip r:embed="rId4" cstate="print"/>
          <a:srcRect l="6667" t="5650" r="6667" b="33333"/>
          <a:stretch>
            <a:fillRect/>
          </a:stretch>
        </p:blipFill>
        <p:spPr bwMode="auto">
          <a:xfrm>
            <a:off x="2667000" y="533400"/>
            <a:ext cx="3687657" cy="25962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415" name="Picture 7" descr="C:\Users\лиза\Desktop\41222444.jpg"/>
          <p:cNvPicPr>
            <a:picLocks noChangeAspect="1" noChangeArrowheads="1"/>
          </p:cNvPicPr>
          <p:nvPr/>
        </p:nvPicPr>
        <p:blipFill>
          <a:blip r:embed="rId5" cstate="print"/>
          <a:srcRect l="10667" r="12533"/>
          <a:stretch>
            <a:fillRect/>
          </a:stretch>
        </p:blipFill>
        <p:spPr bwMode="auto">
          <a:xfrm>
            <a:off x="0" y="838200"/>
            <a:ext cx="3124200" cy="271198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47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Ефремова Елизавета </vt:lpstr>
      <vt:lpstr>Ежегодный участник Всероссийского фестиваля детских радиопрограмм «Птенец»</vt:lpstr>
      <vt:lpstr>Слайд 3</vt:lpstr>
      <vt:lpstr>Слайд 4</vt:lpstr>
      <vt:lpstr>Победитель районных, областных и всероссийских конкурсов и предметных олимпиад.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Лизавета</dc:creator>
  <cp:lastModifiedBy>DRAGON-PC</cp:lastModifiedBy>
  <cp:revision>18</cp:revision>
  <dcterms:created xsi:type="dcterms:W3CDTF">2016-06-16T08:49:54Z</dcterms:created>
  <dcterms:modified xsi:type="dcterms:W3CDTF">2016-06-16T17:31:58Z</dcterms:modified>
</cp:coreProperties>
</file>