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8" r:id="rId4"/>
    <p:sldId id="257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DSCF09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785794"/>
            <a:ext cx="3910388" cy="471490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45" y="1571612"/>
            <a:ext cx="400052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Целикова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Юлия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017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F09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0"/>
            <a:ext cx="2428892" cy="5572140"/>
          </a:xfrm>
          <a:prstGeom prst="rect">
            <a:avLst/>
          </a:prstGeom>
        </p:spPr>
      </p:pic>
      <p:pic>
        <p:nvPicPr>
          <p:cNvPr id="3" name="Рисунок 2" descr="IMG_54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1736" y="285728"/>
            <a:ext cx="2000264" cy="6215106"/>
          </a:xfrm>
          <a:prstGeom prst="rect">
            <a:avLst/>
          </a:prstGeom>
        </p:spPr>
      </p:pic>
      <p:pic>
        <p:nvPicPr>
          <p:cNvPr id="4" name="Рисунок 3" descr="GEDC009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285728"/>
            <a:ext cx="2071702" cy="5715040"/>
          </a:xfrm>
          <a:prstGeom prst="rect">
            <a:avLst/>
          </a:prstGeom>
        </p:spPr>
      </p:pic>
      <p:pic>
        <p:nvPicPr>
          <p:cNvPr id="5" name="Рисунок 4" descr="DSCF095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72264" y="214290"/>
            <a:ext cx="2357454" cy="6643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trsrt (9)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714348" y="0"/>
            <a:ext cx="5143500" cy="6858000"/>
          </a:xfrm>
          <a:prstGeom prst="rect">
            <a:avLst/>
          </a:prstGeom>
        </p:spPr>
      </p:pic>
      <p:pic>
        <p:nvPicPr>
          <p:cNvPr id="2050" name="Picture 2" descr="F:\DCIM\100OLYMP\P6150117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t="5953" b="4749"/>
          <a:stretch>
            <a:fillRect/>
          </a:stretch>
        </p:blipFill>
        <p:spPr bwMode="auto">
          <a:xfrm>
            <a:off x="4500562" y="3643290"/>
            <a:ext cx="4800000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</Words>
  <PresentationFormat>Экран (4:3)</PresentationFormat>
  <Paragraphs>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Юля</dc:creator>
  <cp:lastModifiedBy>Admin</cp:lastModifiedBy>
  <cp:revision>7</cp:revision>
  <dcterms:created xsi:type="dcterms:W3CDTF">2012-06-14T08:06:23Z</dcterms:created>
  <dcterms:modified xsi:type="dcterms:W3CDTF">2012-06-15T03:56:24Z</dcterms:modified>
</cp:coreProperties>
</file>