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4" r:id="rId4"/>
    <p:sldId id="261" r:id="rId5"/>
    <p:sldId id="272" r:id="rId6"/>
    <p:sldId id="273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Animation="0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DC47A-3074-431F-BC33-30EEBF46370B}" type="datetimeFigureOut">
              <a:rPr lang="ru-RU"/>
              <a:pPr>
                <a:defRPr/>
              </a:pPr>
              <a:t>10.07.2017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A7B36-6A4A-48B3-B47B-9CD6BFA874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4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BF1B3-4664-4F49-8869-F3AAC7C5F4CC}" type="datetimeFigureOut">
              <a:rPr lang="ru-RU"/>
              <a:pPr>
                <a:defRPr/>
              </a:pPr>
              <a:t>10.07.2017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18D37-B532-464B-8722-79E26BBD9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4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A6D66-3782-4A0B-9288-CC3082344E3D}" type="datetimeFigureOut">
              <a:rPr lang="ru-RU"/>
              <a:pPr>
                <a:defRPr/>
              </a:pPr>
              <a:t>10.07.2017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B133A-A121-4D70-A3A4-D0AEAAE521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4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68AF8-18C5-4F96-ADC3-399D1321BF48}" type="datetimeFigureOut">
              <a:rPr lang="ru-RU"/>
              <a:pPr>
                <a:defRPr/>
              </a:pPr>
              <a:t>10.07.2017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CB85D-65BC-4225-B9E7-5D7222F9B6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4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543F8-13E5-4793-BDA3-3DB2055E7603}" type="datetimeFigureOut">
              <a:rPr lang="ru-RU"/>
              <a:pPr>
                <a:defRPr/>
              </a:pPr>
              <a:t>10.07.2017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23DAC-86E7-4B39-A3D8-29D2BBDA2B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4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60134-DF9C-495C-9684-4269942591A9}" type="datetimeFigureOut">
              <a:rPr lang="ru-RU"/>
              <a:pPr>
                <a:defRPr/>
              </a:pPr>
              <a:t>10.07.2017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6FA3D-E45E-41AE-8CA8-AE8CF637C9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4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CC8B0-37E8-4255-9C0F-8227F08AC4DC}" type="datetimeFigureOut">
              <a:rPr lang="ru-RU"/>
              <a:pPr>
                <a:defRPr/>
              </a:pPr>
              <a:t>10.07.2017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B7B91-D667-4C67-95FF-FB6C22C019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4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C6DFD-4ACD-44F3-92F0-23620A47CF81}" type="datetimeFigureOut">
              <a:rPr lang="ru-RU"/>
              <a:pPr>
                <a:defRPr/>
              </a:pPr>
              <a:t>10.07.2017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46CAD-7713-4E26-BAAE-77E92C049B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4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7C0A7-6D14-4B9F-AC28-EB1D7658F8D1}" type="datetimeFigureOut">
              <a:rPr lang="ru-RU"/>
              <a:pPr>
                <a:defRPr/>
              </a:pPr>
              <a:t>10.07.2017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56A3E-500C-44E1-A38B-92F3C7E7CD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4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3EF4D-6A0D-4F91-9BCD-FA42A2E6B36B}" type="datetimeFigureOut">
              <a:rPr lang="ru-RU"/>
              <a:pPr>
                <a:defRPr/>
              </a:pPr>
              <a:t>10.07.2017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34010-35F1-4B80-A6C7-1590C1D49D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4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414BA-44B7-40E8-8F5A-DE4BDE83F897}" type="datetimeFigureOut">
              <a:rPr lang="ru-RU"/>
              <a:pPr>
                <a:defRPr/>
              </a:pPr>
              <a:t>10.07.2017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7BC04-29B8-4F8D-A1F3-48D4AFCE43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4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1">
          <a:gsLst>
            <a:gs pos="0">
              <a:srgbClr val="0070C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FA5BE6-3D75-491F-AFC1-E118FB7B6BEF}" type="datetimeFigureOut">
              <a:rPr lang="ru-RU"/>
              <a:pPr>
                <a:defRPr/>
              </a:pPr>
              <a:t>10.07.2017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C5D0444-AB39-4A9C-B1C0-0BD042DC32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Рисунок 8" descr="32451c80e368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381500"/>
            <a:ext cx="2430463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400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1357298"/>
            <a:ext cx="400052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Петрулев</a:t>
            </a:r>
            <a:r>
              <a:rPr lang="ru-RU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Денис </a:t>
            </a:r>
            <a:r>
              <a:rPr lang="ru-RU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Игоревич</a:t>
            </a:r>
            <a:endParaRPr lang="ru-RU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57166"/>
            <a:ext cx="8579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Филиал МАОУ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Тоболовская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СОШ – Карасульская СОШ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643314"/>
            <a:ext cx="5219186" cy="55399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«Олимпийские надежды»</a:t>
            </a:r>
            <a:endParaRPr lang="ru-RU" sz="3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2" descr="C:\Users\ВВВ\Desktop\Заготовка.jpg"/>
          <p:cNvPicPr>
            <a:picLocks noChangeAspect="1" noChangeArrowheads="1"/>
          </p:cNvPicPr>
          <p:nvPr/>
        </p:nvPicPr>
        <p:blipFill>
          <a:blip r:embed="rId2"/>
          <a:srcRect l="58904" t="66798" r="22874" b="16798"/>
          <a:stretch>
            <a:fillRect/>
          </a:stretch>
        </p:blipFill>
        <p:spPr bwMode="auto">
          <a:xfrm>
            <a:off x="5143504" y="1214422"/>
            <a:ext cx="3571872" cy="478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Общие\IMG_50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5429256" cy="3619504"/>
          </a:xfrm>
          <a:prstGeom prst="rect">
            <a:avLst/>
          </a:prstGeom>
          <a:noFill/>
        </p:spPr>
      </p:pic>
      <p:pic>
        <p:nvPicPr>
          <p:cNvPr id="3075" name="Picture 3" descr="E:\Общие\2 место Ишимский р-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286124"/>
            <a:ext cx="4000496" cy="3000372"/>
          </a:xfrm>
          <a:prstGeom prst="rect">
            <a:avLst/>
          </a:prstGeom>
          <a:noFill/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E:\Петрулев\IMG_74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57166"/>
            <a:ext cx="4001445" cy="3097230"/>
          </a:xfrm>
          <a:prstGeom prst="rect">
            <a:avLst/>
          </a:prstGeom>
          <a:noFill/>
        </p:spPr>
      </p:pic>
      <p:pic>
        <p:nvPicPr>
          <p:cNvPr id="1026" name="Picture 2" descr="E:\Петрулев\IMG_81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2714620"/>
            <a:ext cx="2619109" cy="3929066"/>
          </a:xfrm>
          <a:prstGeom prst="rect">
            <a:avLst/>
          </a:prstGeom>
          <a:noFill/>
        </p:spPr>
      </p:pic>
      <p:pic>
        <p:nvPicPr>
          <p:cNvPr id="1027" name="Picture 3" descr="E:\Петрулев\DSCN1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85729"/>
            <a:ext cx="3429024" cy="2571768"/>
          </a:xfrm>
          <a:prstGeom prst="rect">
            <a:avLst/>
          </a:prstGeom>
          <a:noFill/>
        </p:spPr>
      </p:pic>
      <p:pic>
        <p:nvPicPr>
          <p:cNvPr id="1028" name="Picture 4" descr="E:\Петрулев\IMG_4991.JPG"/>
          <p:cNvPicPr>
            <a:picLocks noChangeAspect="1" noChangeArrowheads="1"/>
          </p:cNvPicPr>
          <p:nvPr/>
        </p:nvPicPr>
        <p:blipFill>
          <a:blip r:embed="rId5" cstate="print"/>
          <a:srcRect l="32204"/>
          <a:stretch>
            <a:fillRect/>
          </a:stretch>
        </p:blipFill>
        <p:spPr bwMode="auto">
          <a:xfrm>
            <a:off x="5572132" y="3714752"/>
            <a:ext cx="2857456" cy="2809852"/>
          </a:xfrm>
          <a:prstGeom prst="rect">
            <a:avLst/>
          </a:prstGeom>
          <a:noFill/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ВВ\Desktop\денис\IMG_20170710_0816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357291">
            <a:off x="447356" y="189352"/>
            <a:ext cx="1586048" cy="2819641"/>
          </a:xfrm>
          <a:prstGeom prst="rect">
            <a:avLst/>
          </a:prstGeom>
          <a:noFill/>
        </p:spPr>
      </p:pic>
      <p:pic>
        <p:nvPicPr>
          <p:cNvPr id="5123" name="Picture 3" descr="C:\Users\ВВВ\Desktop\денис\IMG_20170710_0817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88115">
            <a:off x="1312443" y="144948"/>
            <a:ext cx="1451071" cy="2579682"/>
          </a:xfrm>
          <a:prstGeom prst="rect">
            <a:avLst/>
          </a:prstGeom>
          <a:noFill/>
        </p:spPr>
      </p:pic>
      <p:pic>
        <p:nvPicPr>
          <p:cNvPr id="5124" name="Picture 4" descr="C:\Users\ВВВ\Desktop\денис\IMG_20170710_0817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1726" y="159506"/>
            <a:ext cx="1607342" cy="2857496"/>
          </a:xfrm>
          <a:prstGeom prst="rect">
            <a:avLst/>
          </a:prstGeom>
          <a:noFill/>
        </p:spPr>
      </p:pic>
      <p:pic>
        <p:nvPicPr>
          <p:cNvPr id="5125" name="Picture 5" descr="C:\Users\ВВВ\Desktop\денис\IMG_20170710_0817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214290"/>
            <a:ext cx="1567158" cy="2786058"/>
          </a:xfrm>
          <a:prstGeom prst="rect">
            <a:avLst/>
          </a:prstGeom>
          <a:noFill/>
        </p:spPr>
      </p:pic>
      <p:pic>
        <p:nvPicPr>
          <p:cNvPr id="5126" name="Picture 6" descr="C:\Users\ВВВ\Desktop\денис\IMG_20170710_08175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285728"/>
            <a:ext cx="1888629" cy="3357562"/>
          </a:xfrm>
          <a:prstGeom prst="rect">
            <a:avLst/>
          </a:prstGeom>
          <a:noFill/>
        </p:spPr>
      </p:pic>
      <p:pic>
        <p:nvPicPr>
          <p:cNvPr id="3074" name="Picture 2" descr="C:\Users\DOM\Desktop\IMG_2926.JPG"/>
          <p:cNvPicPr>
            <a:picLocks noChangeAspect="1" noChangeArrowheads="1"/>
          </p:cNvPicPr>
          <p:nvPr/>
        </p:nvPicPr>
        <p:blipFill>
          <a:blip r:embed="rId7" cstate="print"/>
          <a:srcRect t="37400"/>
          <a:stretch>
            <a:fillRect/>
          </a:stretch>
        </p:blipFill>
        <p:spPr bwMode="auto">
          <a:xfrm>
            <a:off x="1500166" y="2500306"/>
            <a:ext cx="2714644" cy="2390118"/>
          </a:xfrm>
          <a:prstGeom prst="rect">
            <a:avLst/>
          </a:prstGeom>
          <a:noFill/>
        </p:spPr>
      </p:pic>
      <p:pic>
        <p:nvPicPr>
          <p:cNvPr id="5127" name="Picture 7" descr="C:\Users\ВВВ\Desktop\денис\IMG_20170710_08181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347366">
            <a:off x="5602945" y="305810"/>
            <a:ext cx="1993804" cy="3544540"/>
          </a:xfrm>
          <a:prstGeom prst="rect">
            <a:avLst/>
          </a:prstGeom>
          <a:noFill/>
        </p:spPr>
      </p:pic>
      <p:pic>
        <p:nvPicPr>
          <p:cNvPr id="5128" name="Picture 8" descr="C:\Users\ВВВ\Desktop\денис\IMG_20170710_08183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234295">
            <a:off x="6352731" y="545153"/>
            <a:ext cx="2179908" cy="3875392"/>
          </a:xfrm>
          <a:prstGeom prst="rect">
            <a:avLst/>
          </a:prstGeom>
          <a:noFill/>
        </p:spPr>
      </p:pic>
      <p:pic>
        <p:nvPicPr>
          <p:cNvPr id="5129" name="Picture 9" descr="C:\Users\ВВВ\Desktop\денис\IMG_20170710_08191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56161">
            <a:off x="3995697" y="2642028"/>
            <a:ext cx="2056005" cy="3655120"/>
          </a:xfrm>
          <a:prstGeom prst="rect">
            <a:avLst/>
          </a:prstGeom>
          <a:noFill/>
        </p:spPr>
      </p:pic>
      <p:pic>
        <p:nvPicPr>
          <p:cNvPr id="5130" name="Picture 10" descr="C:\Users\ВВВ\Desktop\денис\IMG_20170710_08192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051248">
            <a:off x="5013949" y="2912242"/>
            <a:ext cx="1808261" cy="3214686"/>
          </a:xfrm>
          <a:prstGeom prst="rect">
            <a:avLst/>
          </a:prstGeom>
          <a:noFill/>
        </p:spPr>
      </p:pic>
      <p:pic>
        <p:nvPicPr>
          <p:cNvPr id="5131" name="Picture 11" descr="C:\Users\ВВВ\Desktop\денис\IMG_20170710_08195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295714">
            <a:off x="5916964" y="3274921"/>
            <a:ext cx="1669912" cy="2968733"/>
          </a:xfrm>
          <a:prstGeom prst="rect">
            <a:avLst/>
          </a:prstGeom>
          <a:noFill/>
        </p:spPr>
      </p:pic>
      <p:pic>
        <p:nvPicPr>
          <p:cNvPr id="5132" name="Picture 12" descr="C:\Users\ВВВ\Desktop\денис\IMG_20170710_082120.jpg"/>
          <p:cNvPicPr>
            <a:picLocks noChangeAspect="1" noChangeArrowheads="1"/>
          </p:cNvPicPr>
          <p:nvPr/>
        </p:nvPicPr>
        <p:blipFill>
          <a:blip r:embed="rId13" cstate="print"/>
          <a:srcRect b="10362"/>
          <a:stretch>
            <a:fillRect/>
          </a:stretch>
        </p:blipFill>
        <p:spPr bwMode="auto">
          <a:xfrm rot="1066256">
            <a:off x="6840473" y="3630996"/>
            <a:ext cx="1889173" cy="3010529"/>
          </a:xfrm>
          <a:prstGeom prst="rect">
            <a:avLst/>
          </a:prstGeom>
          <a:noFill/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фото 11 а газета\фото 1 сентября к презентаии\SDC135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429000"/>
            <a:ext cx="4286248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F:\фото 11 а газета\фото 1 сентября к презентаии\SDC133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785794"/>
            <a:ext cx="428628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F:\фото 11 а газета\фото 1 сентября к презентаии\SDC135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57166"/>
            <a:ext cx="4357718" cy="3268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E:\Петрулев\День физкультурника 089.jpg"/>
          <p:cNvPicPr>
            <a:picLocks noChangeAspect="1" noChangeArrowheads="1"/>
          </p:cNvPicPr>
          <p:nvPr/>
        </p:nvPicPr>
        <p:blipFill>
          <a:blip r:embed="rId5" cstate="print"/>
          <a:srcRect l="28125" t="15625" r="27344"/>
          <a:stretch>
            <a:fillRect/>
          </a:stretch>
        </p:blipFill>
        <p:spPr bwMode="auto">
          <a:xfrm>
            <a:off x="6786578" y="3571876"/>
            <a:ext cx="2000264" cy="2842468"/>
          </a:xfrm>
          <a:prstGeom prst="rect">
            <a:avLst/>
          </a:prstGeom>
          <a:noFill/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428736"/>
            <a:ext cx="507206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Счастливого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пути!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 descr="E:\Петрулев\IMG114.jpg"/>
          <p:cNvPicPr>
            <a:picLocks noChangeAspect="1" noChangeArrowheads="1"/>
          </p:cNvPicPr>
          <p:nvPr/>
        </p:nvPicPr>
        <p:blipFill>
          <a:blip r:embed="rId2"/>
          <a:srcRect l="36719" r="34375" b="19791"/>
          <a:stretch>
            <a:fillRect/>
          </a:stretch>
        </p:blipFill>
        <p:spPr bwMode="auto">
          <a:xfrm>
            <a:off x="5500694" y="500042"/>
            <a:ext cx="2643206" cy="5500702"/>
          </a:xfrm>
          <a:prstGeom prst="rect">
            <a:avLst/>
          </a:prstGeom>
          <a:noFill/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глобус с корлокольчиком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глобус с корлокольчиком</Template>
  <TotalTime>463</TotalTime>
  <Words>17</Words>
  <Application>Microsoft Office PowerPoint</Application>
  <PresentationFormat>Экран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Шаблон глобус с корлокольчиком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лз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ВВВ</cp:lastModifiedBy>
  <cp:revision>29</cp:revision>
  <dcterms:created xsi:type="dcterms:W3CDTF">2011-06-19T11:27:45Z</dcterms:created>
  <dcterms:modified xsi:type="dcterms:W3CDTF">2017-07-10T07:51:51Z</dcterms:modified>
</cp:coreProperties>
</file>