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77" r:id="rId4"/>
    <p:sldId id="257" r:id="rId5"/>
    <p:sldId id="258" r:id="rId6"/>
    <p:sldId id="275" r:id="rId7"/>
    <p:sldId id="259" r:id="rId8"/>
    <p:sldId id="276" r:id="rId9"/>
    <p:sldId id="261" r:id="rId10"/>
    <p:sldId id="278" r:id="rId11"/>
    <p:sldId id="262" r:id="rId12"/>
    <p:sldId id="263" r:id="rId13"/>
    <p:sldId id="265" r:id="rId14"/>
    <p:sldId id="266" r:id="rId15"/>
    <p:sldId id="267" r:id="rId16"/>
    <p:sldId id="268" r:id="rId17"/>
    <p:sldId id="279" r:id="rId18"/>
    <p:sldId id="269" r:id="rId19"/>
    <p:sldId id="270" r:id="rId20"/>
    <p:sldId id="264" r:id="rId21"/>
    <p:sldId id="280" r:id="rId22"/>
    <p:sldId id="273" r:id="rId23"/>
    <p:sldId id="274" r:id="rId24"/>
    <p:sldId id="272" r:id="rId25"/>
    <p:sldId id="27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4"/>
            <a:ext cx="7920000" cy="900113"/>
          </a:xfrm>
        </p:spPr>
        <p:txBody>
          <a:bodyPr/>
          <a:lstStyle>
            <a:lvl1pPr>
              <a:defRPr sz="6000" b="0" baseline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24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108000" indent="0">
              <a:buNone/>
              <a:defRPr/>
            </a:lvl2pPr>
            <a:lvl3pPr marL="108000" indent="0">
              <a:buNone/>
              <a:defRPr/>
            </a:lvl3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37373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3" descr="http://img-fotki.yandex.ru/get/5635/200418627.d4/0_14abce_36e7f918_orig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3467"/>
          <a:stretch/>
        </p:blipFill>
        <p:spPr bwMode="auto">
          <a:xfrm flipH="1">
            <a:off x="268269" y="800708"/>
            <a:ext cx="8568952" cy="5940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72072" y="188640"/>
            <a:ext cx="8606760" cy="1080120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628800"/>
            <a:ext cx="7772400" cy="1470025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  <a:latin typeface="Monotype Corsiva" pitchFamily="66" charset="0"/>
              </a:rPr>
              <a:t>«Россия будущего – страна культуры»</a:t>
            </a:r>
            <a:endParaRPr lang="ru-RU" sz="8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3429000"/>
            <a:ext cx="8280920" cy="1752600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Monotype Corsiva" pitchFamily="66" charset="0"/>
              </a:rPr>
              <a:t>Всероссийский конкурс оформления книжных тематических выставок в библиотеках общеобразовательных организаций РФ</a:t>
            </a:r>
            <a:endParaRPr lang="ru-RU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Users\User\Downloads\logo-site-pre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5013176"/>
            <a:ext cx="1844824" cy="184482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08112"/>
          </a:xfrm>
        </p:spPr>
        <p:txBody>
          <a:bodyPr>
            <a:noAutofit/>
          </a:bodyPr>
          <a:lstStyle/>
          <a:p>
            <a:r>
              <a:rPr lang="ru-RU" sz="2000" dirty="0" smtClean="0"/>
              <a:t>Здесь представлены труды самого Ю.К. </a:t>
            </a:r>
            <a:r>
              <a:rPr lang="ru-RU" sz="2000" dirty="0" err="1" smtClean="0"/>
              <a:t>Шафраника</a:t>
            </a:r>
            <a:r>
              <a:rPr lang="ru-RU" sz="2000" dirty="0" smtClean="0"/>
              <a:t> с дарственной надписью и книги о нем – о человеке, внесшем большой вклад в развитие нашего региона в целом и поселка в частности.</a:t>
            </a:r>
            <a:endParaRPr lang="ru-RU" sz="2000" dirty="0"/>
          </a:p>
        </p:txBody>
      </p:sp>
      <p:pic>
        <p:nvPicPr>
          <p:cNvPr id="5123" name="Picture 3" descr="C:\Users\Вера Ивановна\Desktop\IMG_20190422_112058.jpg"/>
          <p:cNvPicPr>
            <a:picLocks noChangeAspect="1" noChangeArrowheads="1"/>
          </p:cNvPicPr>
          <p:nvPr/>
        </p:nvPicPr>
        <p:blipFill>
          <a:blip r:embed="rId2" cstate="print"/>
          <a:srcRect l="5870" t="20032" r="2544" b="8290"/>
          <a:stretch>
            <a:fillRect/>
          </a:stretch>
        </p:blipFill>
        <p:spPr bwMode="auto">
          <a:xfrm>
            <a:off x="179512" y="1844824"/>
            <a:ext cx="2685649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5" name="Picture 5" descr="C:\Users\Вера Ивановна\Desktop\IMG_20190422_11124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0740" b="24117"/>
          <a:stretch>
            <a:fillRect/>
          </a:stretch>
        </p:blipFill>
        <p:spPr bwMode="auto">
          <a:xfrm>
            <a:off x="2195736" y="3962053"/>
            <a:ext cx="4079680" cy="28959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126" name="Picture 6" descr="C:\Users\Вера Ивановна\Desktop\IMG_20190422_111303.jpg"/>
          <p:cNvPicPr>
            <a:picLocks noChangeAspect="1" noChangeArrowheads="1"/>
          </p:cNvPicPr>
          <p:nvPr/>
        </p:nvPicPr>
        <p:blipFill>
          <a:blip r:embed="rId4" cstate="print"/>
          <a:srcRect l="8932" t="8001" r="7516" b="5901"/>
          <a:stretch>
            <a:fillRect/>
          </a:stretch>
        </p:blipFill>
        <p:spPr bwMode="auto">
          <a:xfrm>
            <a:off x="6156176" y="1772816"/>
            <a:ext cx="2771800" cy="38523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7" name="Picture 7" descr="C:\Users\Вера Ивановна\Desktop\IMG_20190422_111252.jpg"/>
          <p:cNvPicPr>
            <a:picLocks noChangeAspect="1" noChangeArrowheads="1"/>
          </p:cNvPicPr>
          <p:nvPr/>
        </p:nvPicPr>
        <p:blipFill>
          <a:blip r:embed="rId5" cstate="print"/>
          <a:srcRect l="7114" t="3768" r="3482" b="2028"/>
          <a:stretch>
            <a:fillRect/>
          </a:stretch>
        </p:blipFill>
        <p:spPr bwMode="auto">
          <a:xfrm>
            <a:off x="2987824" y="1628800"/>
            <a:ext cx="3292206" cy="25720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ru-RU" sz="2800" dirty="0" smtClean="0"/>
              <a:t>Какая же выставка обходится без </a:t>
            </a:r>
            <a:br>
              <a:rPr lang="ru-RU" sz="2800" dirty="0" smtClean="0"/>
            </a:br>
            <a:r>
              <a:rPr lang="ru-RU" sz="2800" dirty="0" smtClean="0"/>
              <a:t>красивого художественного слова!</a:t>
            </a:r>
            <a:endParaRPr lang="ru-RU" sz="2800" dirty="0"/>
          </a:p>
        </p:txBody>
      </p:sp>
      <p:pic>
        <p:nvPicPr>
          <p:cNvPr id="5122" name="Picture 2" descr="C:\Users\User\Desktop\Россия будущего\россия будущего фото\IMG_20190415_0953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 contrast="10000"/>
          </a:blip>
          <a:srcRect l="30688" t="30861" b="23000"/>
          <a:stretch>
            <a:fillRect/>
          </a:stretch>
        </p:blipFill>
        <p:spPr bwMode="auto">
          <a:xfrm>
            <a:off x="4796737" y="1412776"/>
            <a:ext cx="4347264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:\Users\User\Desktop\Россия будущего\россия будущего фото\IMG_20190415_113646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l="4684" t="33200" r="4684" b="10101"/>
          <a:stretch>
            <a:fillRect/>
          </a:stretch>
        </p:blipFill>
        <p:spPr bwMode="auto">
          <a:xfrm>
            <a:off x="8826" y="2492896"/>
            <a:ext cx="4779197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892480" cy="92211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Так началось знакомство ребят с выставкой.</a:t>
            </a:r>
            <a:endParaRPr lang="ru-RU" sz="2800" dirty="0"/>
          </a:p>
        </p:txBody>
      </p:sp>
      <p:pic>
        <p:nvPicPr>
          <p:cNvPr id="6146" name="Picture 2" descr="C:\Users\User\Desktop\Россия будущего\россия будущего фото\IMG_20190415_0920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3131840" y="2996952"/>
            <a:ext cx="2765875" cy="3730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User\Desktop\Россия будущего\россия будущего фото\IMG_20190415_092832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251520" y="1412775"/>
            <a:ext cx="2918608" cy="3936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C:\Users\User\Desktop\Россия будущего\россия будущего фото\IMG_20190416_112500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5938466" y="1484784"/>
            <a:ext cx="2829668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l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ru-RU" sz="2800" dirty="0" smtClean="0"/>
              <a:t>Волонтеры отряда «Доброе сердце» </a:t>
            </a:r>
            <a:br>
              <a:rPr lang="ru-RU" sz="2800" dirty="0" smtClean="0"/>
            </a:br>
            <a:r>
              <a:rPr lang="ru-RU" sz="2800" dirty="0" smtClean="0"/>
              <a:t>ознакомились  с экспонатами. </a:t>
            </a:r>
            <a:endParaRPr lang="ru-RU" sz="2800" dirty="0"/>
          </a:p>
        </p:txBody>
      </p:sp>
      <p:pic>
        <p:nvPicPr>
          <p:cNvPr id="1026" name="Picture 2" descr="C:\Users\User\Desktop\Россия будущего\россия будущего фото\IMG_20190419_1022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67544" y="1218539"/>
            <a:ext cx="3960440" cy="5341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User\Desktop\Россия будущего\россия будущего фото\IMG_20190419_102254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716016" y="1290548"/>
            <a:ext cx="3910566" cy="5274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ru-RU" sz="2800" dirty="0" smtClean="0"/>
              <a:t>Наибольший интерес у ребят вызвали материалы </a:t>
            </a:r>
            <a:br>
              <a:rPr lang="ru-RU" sz="2800" dirty="0" smtClean="0"/>
            </a:br>
            <a:r>
              <a:rPr lang="ru-RU" sz="2800" dirty="0" smtClean="0"/>
              <a:t>про наш родной поселок. </a:t>
            </a:r>
            <a:endParaRPr lang="ru-RU" sz="2800" dirty="0"/>
          </a:p>
        </p:txBody>
      </p:sp>
      <p:pic>
        <p:nvPicPr>
          <p:cNvPr id="2050" name="Picture 2" descr="C:\Users\User\Desktop\Россия будущего\россия будущего фото\IMG_20190419_1023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 rot="20799591">
            <a:off x="605468" y="1570603"/>
            <a:ext cx="3656852" cy="4932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:\Users\User\Desktop\Россия будущего\россия будущего фото\IMG_20190415_092837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 rot="601878">
            <a:off x="5001124" y="1675615"/>
            <a:ext cx="3483319" cy="4698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Вера Ивановна\Desktop\IMG_20190422_101956.jpg"/>
          <p:cNvPicPr>
            <a:picLocks noChangeAspect="1" noChangeArrowheads="1"/>
          </p:cNvPicPr>
          <p:nvPr/>
        </p:nvPicPr>
        <p:blipFill>
          <a:blip r:embed="rId2" cstate="print"/>
          <a:srcRect t="26621"/>
          <a:stretch>
            <a:fillRect/>
          </a:stretch>
        </p:blipFill>
        <p:spPr bwMode="auto">
          <a:xfrm>
            <a:off x="2123728" y="3861048"/>
            <a:ext cx="4848365" cy="2637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568952" cy="1066130"/>
          </a:xfrm>
        </p:spPr>
        <p:txBody>
          <a:bodyPr>
            <a:noAutofit/>
          </a:bodyPr>
          <a:lstStyle/>
          <a:p>
            <a:r>
              <a:rPr lang="ru-RU" sz="2400" dirty="0" smtClean="0"/>
              <a:t>Красочные издания привлекали к себе детские взоры. Всем хотелось подержать книги в руках, посмотреть иллюстрации, найти фотографии своих родственников или друзей.</a:t>
            </a:r>
            <a:endParaRPr lang="ru-RU" sz="2400" dirty="0"/>
          </a:p>
        </p:txBody>
      </p:sp>
      <p:pic>
        <p:nvPicPr>
          <p:cNvPr id="3074" name="Picture 2" descr="C:\Users\User\Desktop\Россия будущего\россия будущего фото\IMG_20190419_10280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 rot="716488">
            <a:off x="328603" y="1549592"/>
            <a:ext cx="2722871" cy="3672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User\Desktop\Россия будущего\россия будущего фото\IMG_20190415_113025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 rot="20783162">
            <a:off x="6037650" y="1473146"/>
            <a:ext cx="2744891" cy="3702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 Учащиеся 1а класса с большим интересом </a:t>
            </a:r>
            <a:br>
              <a:rPr lang="ru-RU" sz="2400" dirty="0" smtClean="0"/>
            </a:br>
            <a:r>
              <a:rPr lang="ru-RU" sz="2400" dirty="0" smtClean="0"/>
              <a:t>присутствовали на презентации выставки. </a:t>
            </a:r>
            <a:endParaRPr lang="ru-RU" sz="2400" dirty="0"/>
          </a:p>
        </p:txBody>
      </p:sp>
      <p:pic>
        <p:nvPicPr>
          <p:cNvPr id="1026" name="Picture 2" descr="C:\Users\User\Desktop\Россия будущего\россия будущего фото\IMG_20190415_1044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683568" y="1484784"/>
            <a:ext cx="3816424" cy="5147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User\Desktop\Россия будущего\россия будущего фото\IMG_20190415_104923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5076056" y="1412776"/>
            <a:ext cx="3848732" cy="5190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40960" cy="778098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Сережа </a:t>
            </a:r>
            <a:r>
              <a:rPr lang="ru-RU" sz="2400" dirty="0" err="1" smtClean="0"/>
              <a:t>Изулин</a:t>
            </a:r>
            <a:r>
              <a:rPr lang="ru-RU" sz="2400" dirty="0" smtClean="0"/>
              <a:t> рад был увидеть фотографию своей бабушки на страницах буклета «</a:t>
            </a:r>
            <a:r>
              <a:rPr lang="ru-RU" sz="2400" dirty="0" err="1" smtClean="0"/>
              <a:t>Карасуль</a:t>
            </a:r>
            <a:r>
              <a:rPr lang="ru-RU" sz="2400" dirty="0" smtClean="0"/>
              <a:t>», а Соня </a:t>
            </a:r>
            <a:r>
              <a:rPr lang="ru-RU" sz="2400" dirty="0" err="1" smtClean="0"/>
              <a:t>Самойленко</a:t>
            </a:r>
            <a:r>
              <a:rPr lang="ru-RU" sz="2400" dirty="0" smtClean="0"/>
              <a:t> – почитать стихи своей мамы в сборнике «Родники </a:t>
            </a:r>
            <a:r>
              <a:rPr lang="ru-RU" sz="2400" dirty="0" err="1" smtClean="0"/>
              <a:t>ишимские</a:t>
            </a:r>
            <a:r>
              <a:rPr lang="ru-RU" sz="2400" dirty="0" smtClean="0"/>
              <a:t>».</a:t>
            </a:r>
            <a:endParaRPr lang="ru-RU" sz="2400" dirty="0"/>
          </a:p>
        </p:txBody>
      </p:sp>
      <p:pic>
        <p:nvPicPr>
          <p:cNvPr id="3074" name="Picture 2" descr="C:\Users\Вера Ивановна\Desktop\IMG_20190422_1026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9369"/>
            <a:ext cx="4032447" cy="5438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Вера Ивановна\Desktop\IMG_20190422_1026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412775"/>
            <a:ext cx="4032448" cy="5438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>
            <a:noAutofit/>
          </a:bodyPr>
          <a:lstStyle/>
          <a:p>
            <a:r>
              <a:rPr lang="ru-RU" sz="2400" dirty="0" smtClean="0"/>
              <a:t>В День культуры (15 апреля) ребята также познакомились со стендом, посвященным этой дате, увидели фото памятников архитектуры, музеев нашей страны …</a:t>
            </a:r>
            <a:endParaRPr lang="ru-RU" sz="2400" dirty="0"/>
          </a:p>
        </p:txBody>
      </p:sp>
      <p:pic>
        <p:nvPicPr>
          <p:cNvPr id="2050" name="Picture 2" descr="C:\Users\User\Desktop\Россия будущего\россия будущего фото\IMG_20190415_1045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 contrast="10000"/>
          </a:blip>
          <a:srcRect t="25000" r="3226"/>
          <a:stretch>
            <a:fillRect/>
          </a:stretch>
        </p:blipFill>
        <p:spPr bwMode="auto">
          <a:xfrm>
            <a:off x="4788024" y="1484784"/>
            <a:ext cx="4104457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User\Desktop\Россия будущего\россия будущего фото\IMG_20190415_104602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l="25213" t="19153"/>
          <a:stretch>
            <a:fillRect/>
          </a:stretch>
        </p:blipFill>
        <p:spPr bwMode="auto">
          <a:xfrm>
            <a:off x="4786050" y="3933057"/>
            <a:ext cx="3853896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User\Desktop\Россия будущего\россия будущего фото\IMG_20190415_104854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 b="12061"/>
          <a:stretch>
            <a:fillRect/>
          </a:stretch>
        </p:blipFill>
        <p:spPr bwMode="auto">
          <a:xfrm>
            <a:off x="251520" y="1556791"/>
            <a:ext cx="4320480" cy="5124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…и посмотрели видео «10 самых знаменитых музеев», «Самые странные музеи», «Музей восковых фигур».</a:t>
            </a:r>
            <a:endParaRPr lang="ru-RU" sz="2400" dirty="0"/>
          </a:p>
        </p:txBody>
      </p:sp>
      <p:pic>
        <p:nvPicPr>
          <p:cNvPr id="3074" name="Picture 2" descr="C:\Users\User\Desktop\Россия будущего\россия будущего фото\IMG_20190415_1049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539552" y="1412776"/>
            <a:ext cx="3816424" cy="5147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User\Desktop\Россия будущего\россия будущего фото\IMG_20190415_105514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932040" y="1412776"/>
            <a:ext cx="3816424" cy="5147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Россия будущего – страна культуры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  <a:cs typeface="Aharoni" pitchFamily="2" charset="-79"/>
              </a:rPr>
              <a:t>Автор: </a:t>
            </a:r>
            <a:r>
              <a:rPr lang="ru-RU" dirty="0" smtClean="0">
                <a:latin typeface="Monotype Corsiva" pitchFamily="66" charset="0"/>
                <a:cs typeface="Aharoni" pitchFamily="2" charset="-79"/>
              </a:rPr>
              <a:t>библиотекарь </a:t>
            </a:r>
            <a:r>
              <a:rPr lang="ru-RU" dirty="0" err="1" smtClean="0">
                <a:latin typeface="Monotype Corsiva" pitchFamily="66" charset="0"/>
                <a:cs typeface="Aharoni" pitchFamily="2" charset="-79"/>
              </a:rPr>
              <a:t>Паряева</a:t>
            </a:r>
            <a:r>
              <a:rPr lang="ru-RU" dirty="0" smtClean="0">
                <a:latin typeface="Monotype Corsiva" pitchFamily="66" charset="0"/>
                <a:cs typeface="Aharoni" pitchFamily="2" charset="-79"/>
              </a:rPr>
              <a:t> Светлана Александровна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  <a:cs typeface="Aharoni" pitchFamily="2" charset="-79"/>
              </a:rPr>
              <a:t>Название организации: </a:t>
            </a:r>
            <a:r>
              <a:rPr lang="ru-RU" dirty="0" smtClean="0">
                <a:latin typeface="Monotype Corsiva" pitchFamily="66" charset="0"/>
                <a:cs typeface="Aharoni" pitchFamily="2" charset="-79"/>
              </a:rPr>
              <a:t>Филиал МАОУ Тоболовская СОШ – Карасульская СОШ.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  <a:cs typeface="Aharoni" pitchFamily="2" charset="-79"/>
              </a:rPr>
              <a:t>Адрес: </a:t>
            </a:r>
            <a:r>
              <a:rPr lang="ru-RU" dirty="0" smtClean="0">
                <a:latin typeface="Monotype Corsiva" pitchFamily="66" charset="0"/>
                <a:cs typeface="Aharoni" pitchFamily="2" charset="-79"/>
              </a:rPr>
              <a:t>Тюменская область, Ишимский район,   п. Октябрьский, ул. Ленина, 32, 8(3152)35-1-71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  <a:cs typeface="Aharoni" pitchFamily="2" charset="-79"/>
              </a:rPr>
              <a:t>Контактные</a:t>
            </a:r>
            <a:r>
              <a:rPr lang="en-US" b="1" dirty="0" smtClean="0">
                <a:solidFill>
                  <a:srgbClr val="FF0000"/>
                </a:solidFill>
                <a:latin typeface="Monotype Corsiva" pitchFamily="66" charset="0"/>
                <a:cs typeface="Aharoni" pitchFamily="2" charset="-79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  <a:cs typeface="Aharoni" pitchFamily="2" charset="-79"/>
              </a:rPr>
              <a:t>данные: </a:t>
            </a:r>
            <a:r>
              <a:rPr lang="ru-RU" dirty="0" smtClean="0">
                <a:latin typeface="Monotype Corsiva" pitchFamily="66" charset="0"/>
                <a:cs typeface="Aharoni" pitchFamily="2" charset="-79"/>
              </a:rPr>
              <a:t>8-909-740-33-07, </a:t>
            </a:r>
            <a:r>
              <a:rPr lang="en-US" dirty="0" smtClean="0">
                <a:latin typeface="Monotype Corsiva" pitchFamily="66" charset="0"/>
                <a:cs typeface="Aharoni" pitchFamily="2" charset="-79"/>
              </a:rPr>
              <a:t>svetochek__1989@mail.ru</a:t>
            </a:r>
            <a:endParaRPr lang="ru-RU" dirty="0" smtClean="0">
              <a:latin typeface="Monotype Corsiva" pitchFamily="66" charset="0"/>
              <a:cs typeface="Aharoni" pitchFamily="2" charset="-79"/>
            </a:endParaRPr>
          </a:p>
          <a:p>
            <a:endParaRPr lang="ru-RU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Не остались в стороне и педагоги.</a:t>
            </a:r>
            <a:endParaRPr lang="ru-RU" sz="2800" dirty="0"/>
          </a:p>
        </p:txBody>
      </p:sp>
      <p:pic>
        <p:nvPicPr>
          <p:cNvPr id="7170" name="Picture 2" descr="C:\Users\User\Desktop\Россия будущего\россия будущего фото\IMG_20190419_0947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6945429" y="3645024"/>
            <a:ext cx="2198571" cy="2965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Users\User\Desktop\Россия будущего\россия будущего фото\IMG_20190419_094936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2123728" y="2060848"/>
            <a:ext cx="2555776" cy="3447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Вера Ивановна\Desktop\IMG_20190422_1218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340768"/>
            <a:ext cx="2349158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Вера Ивановна\Desktop\IMG_20190422_1221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2564904"/>
            <a:ext cx="2592288" cy="3496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«Россия будущего – страна культуры»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Данная выставка имеет большое воспитательное значение; может быть использована на библиотечных уроках, уроках истории, классных часах, музейных экскурсиях.</a:t>
            </a:r>
          </a:p>
          <a:p>
            <a:r>
              <a:rPr lang="ru-RU" dirty="0" smtClean="0"/>
              <a:t>Необходимо знать историю своего края, хранить память о знаменитых земляках и продолжать следовать по пути великих свершений, оставляя свой след на Земле.</a:t>
            </a:r>
            <a:endParaRPr lang="ru-RU" dirty="0"/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40960" cy="1080120"/>
          </a:xfrm>
        </p:spPr>
        <p:txBody>
          <a:bodyPr>
            <a:noAutofit/>
          </a:bodyPr>
          <a:lstStyle/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Перечень материалов, использованных для раздела </a:t>
            </a:r>
            <a:br>
              <a:rPr lang="ru-RU" sz="2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«На общее благо трудясь и творя, поможем стране и культуре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»: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dirty="0" smtClean="0">
                <a:latin typeface="Times New Roman" pitchFamily="18" charset="0"/>
                <a:cs typeface="Times New Roman" pitchFamily="18" charset="0"/>
              </a:rPr>
            </a:br>
            <a:endParaRPr lang="ru-RU" sz="2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4857407"/>
          </a:xfrm>
        </p:spPr>
        <p:txBody>
          <a:bodyPr/>
          <a:lstStyle/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Комсомольская муза: поэтический сборник. – Тюмень: ИД «Титул», 2018.– 280 с.</a:t>
            </a:r>
          </a:p>
          <a:p>
            <a:pPr lvl="0"/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Марикова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Л. Край людьми славен / Л.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Марикова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– Тюмень: ОАО «Тюменский Издательский Дом», 2011.– 374 с.</a:t>
            </a:r>
          </a:p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Национальный проект Образование: Уроки на завтра. – Тюмень: ЗАО «Сибирский издательский дом», 2008.– 352 с.</a:t>
            </a:r>
          </a:p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Щукин, А. Тюмень. Утро нового века / А. Щукин. – Екатеринбург: ГИПП «Уральский рабочий», 2007.– 300 с.</a:t>
            </a:r>
          </a:p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Тюменская область. Земля счастливых людей. – Тюмень: ОАО «Тюменский дом печати», 2014.– 320 с.</a:t>
            </a:r>
          </a:p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Щукин, А. Тюменский характер / А.Щукин. - Екатеринбург: ОАО «ИПП «Уральский рабочий», 2011.– 128 с.</a:t>
            </a:r>
          </a:p>
          <a:p>
            <a:pPr lvl="0"/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Карасуль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Буклет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– Тула: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Власта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.– 30 с.</a:t>
            </a:r>
          </a:p>
          <a:p>
            <a:pPr lvl="0"/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Карасуль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[Буклет].  250 лет. – 56 с.</a:t>
            </a:r>
          </a:p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Малая Родина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Карасуль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[Буклет].– 20 с.</a:t>
            </a:r>
          </a:p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Приишимье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75 лет в судьбах и документах. – Шадринск: ОГУП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Шадринский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дом печати», 2006.– 98 с.</a:t>
            </a:r>
          </a:p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Помним прошлое, думаем о будущем. - Ишим: Районный совет ветеранов,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Ишимская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типография, 2004.– 52 с.</a:t>
            </a:r>
          </a:p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«Наш выбор – Малая Родина» [Буклет].– 12 с.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892480" cy="1354162"/>
          </a:xfrm>
        </p:spPr>
        <p:txBody>
          <a:bodyPr>
            <a:noAutofit/>
          </a:bodyPr>
          <a:lstStyle/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Перечень материалов, использованных для раздела</a:t>
            </a:r>
            <a:br>
              <a:rPr lang="ru-RU" sz="2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«Великие подвижники нас вдохновляют на все времена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»: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59"/>
            <a:ext cx="8507288" cy="4857407"/>
          </a:xfrm>
        </p:spPr>
        <p:txBody>
          <a:bodyPr/>
          <a:lstStyle/>
          <a:p>
            <a:pPr lvl="0"/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Омельчук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А.К. Времена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Шафраника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Синопсис жизни / А.К.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Омельчук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- Екатеринбург: Издательство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Баско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2013.– 196 с.</a:t>
            </a:r>
          </a:p>
          <a:p>
            <a:pPr lvl="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Поляков, М.Я. Дорогами народного просвещения / М.Я. Поляков. – Тюмень: ТГСХА, 2010.– 188 с. </a:t>
            </a:r>
          </a:p>
          <a:p>
            <a:pPr lvl="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 вершинам педагогического мастерства. - Тюмень: Печатник, 2010.– 334 с.</a:t>
            </a:r>
          </a:p>
          <a:p>
            <a:pPr lvl="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Учитель! Перед именем твоим… - Тюмень: ООО «Печатник», 2008.– 608 с.</a:t>
            </a:r>
          </a:p>
          <a:p>
            <a:pPr lvl="0"/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Ишимское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здравоохранение: энциклопедия / сост., под ред. А.Г.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Кутырева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– Ишим, Омск: Типография «Золотой тираж» (ООО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Омскбланкиздат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»), 2018.– 165 с.</a:t>
            </a:r>
          </a:p>
          <a:p>
            <a:pPr lvl="0"/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Шафраник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Ю.К. Энергетика новой России. Сборник статей, выступлений и интервью: 1991-2011 / Ю.К.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Шафраник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– М.: 2011.– 656 с.</a:t>
            </a:r>
          </a:p>
          <a:p>
            <a:pPr lvl="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Это наша с тобой биография / сост. А.Л.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Вычугжанин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– Тюмень: ИД «Слово», 2010.– 400 с.</a:t>
            </a:r>
          </a:p>
          <a:p>
            <a:pPr lvl="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Как молоды мы были… Первопроходцы. – М.: 2012.– 172 с.</a:t>
            </a:r>
          </a:p>
          <a:p>
            <a:pPr lvl="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Наш выбор – малая Родина! Частичка России - Ишимский район. [Электронный ресурс]. - Электронные данные. – Тюмень: Государственная телерадиовещательная компания «Регион-Тюмень». - 1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эл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опт. диск (CD- ROM)</a:t>
            </a: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>
            <a:normAutofit fontScale="90000"/>
          </a:bodyPr>
          <a:lstStyle/>
          <a:p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Перечень материалов, использованных для раздела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«К добру и злу не будем равнодушны</a:t>
            </a: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»: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Родники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Ишимские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сборник стихов поэтов Ишимского района. - Ишим: ОАО «Тюменский Издательский Дом», 2006.– 160 с. 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Баянов, С.И. Один процент. Стихотворения / С.И. Баянов. – Ишим: ОАО «Тюменский Издательский Дом», 2011.–  66 с.</a:t>
            </a:r>
          </a:p>
          <a:p>
            <a:pPr lvl="0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Омельчук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А.К. Книга Сибири [Электронный ресурс]   / А.К.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Омельчук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– Электронные данные. - Екатеринбург: Издательство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Баско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2015.- 1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эл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опт. диск (CD- ROM)</a:t>
            </a:r>
          </a:p>
          <a:p>
            <a:pPr lvl="0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Ольков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Н.М. Созвездие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Приишимья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Очерки / Н.М.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Ольков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– Шадринск: Издательство ПО «Исеть», 2005.–  260 с.</a:t>
            </a:r>
          </a:p>
          <a:p>
            <a:pPr lvl="0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Омельчук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А.К. Сибирь: сон Бога. Цикл фильмов (2012-2016гг.) [Электронный ресурс] / А.К.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Омельчук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- Электронные данные. - Регион Тюмень. - 1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эл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опт. диск (CD- ROM)</a:t>
            </a:r>
          </a:p>
          <a:p>
            <a:pPr lvl="0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Свяженина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Н. Женщины. Энергия созидания /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Н.Свяженина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– Тюмень: ОАО «Тюменский Издательский Дом», 2010.– 224 с.</a:t>
            </a: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4853133"/>
          </a:xfrm>
        </p:spPr>
        <p:txBody>
          <a:bodyPr/>
          <a:lstStyle/>
          <a:p>
            <a:endParaRPr lang="ru-RU" sz="5400" b="1" dirty="0" smtClean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980728"/>
            <a:ext cx="8028384" cy="511256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ButtonPour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Спасибо </a:t>
            </a:r>
          </a:p>
          <a:p>
            <a:pPr algn="ctr"/>
            <a:r>
              <a:rPr lang="ru-RU" sz="5400" dirty="0" smtClean="0">
                <a:solidFill>
                  <a:srgbClr val="FF0000"/>
                </a:solidFill>
              </a:rPr>
              <a:t>за</a:t>
            </a:r>
          </a:p>
          <a:p>
            <a:pPr algn="ctr"/>
            <a:r>
              <a:rPr lang="ru-RU" sz="5400" dirty="0" smtClean="0">
                <a:solidFill>
                  <a:srgbClr val="FF0000"/>
                </a:solidFill>
              </a:rPr>
              <a:t> внимание!</a:t>
            </a:r>
            <a:endParaRPr lang="ru-RU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Monotype Corsiva" pitchFamily="66" charset="0"/>
              </a:rPr>
              <a:t>Д.С. Лихачев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600203"/>
            <a:ext cx="4320480" cy="4525963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«Каждый человек обязан заботиться о своем интеллектуальном развитии. Это его обязанность перед обществом, в котором он живет, и перед самим собой. Основной (но, разумеется, не единственный) способ своего интеллектуального развития – чтение»</a:t>
            </a:r>
            <a:endParaRPr lang="ru-RU" sz="28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2050" name="Picture 2" descr="https://strana-cultura.ru/cache/mod_roksprocket/f9e28767c2e1ff77ebfd448cc0fab0b0_300_0.jpg"/>
          <p:cNvPicPr>
            <a:picLocks noChangeAspect="1" noChangeArrowheads="1"/>
          </p:cNvPicPr>
          <p:nvPr/>
        </p:nvPicPr>
        <p:blipFill>
          <a:blip r:embed="rId2" cstate="print"/>
          <a:srcRect l="21113"/>
          <a:stretch>
            <a:fillRect/>
          </a:stretch>
        </p:blipFill>
        <p:spPr bwMode="auto">
          <a:xfrm>
            <a:off x="4805994" y="1844824"/>
            <a:ext cx="4338006" cy="41764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50106"/>
          </a:xfrm>
        </p:spPr>
        <p:txBody>
          <a:bodyPr>
            <a:noAutofit/>
          </a:bodyPr>
          <a:lstStyle/>
          <a:p>
            <a:r>
              <a:rPr lang="ru-RU" sz="2000" dirty="0" smtClean="0"/>
              <a:t>Выставка расположена при входе  в библиотеку, что обеспечивает доступность для читателей. Данная выставка широко представлена книгами местных </a:t>
            </a:r>
            <a:br>
              <a:rPr lang="ru-RU" sz="2000" dirty="0" smtClean="0"/>
            </a:br>
            <a:r>
              <a:rPr lang="ru-RU" sz="2000" dirty="0" smtClean="0"/>
              <a:t>авторов, имеет краеведческую направленность. </a:t>
            </a:r>
            <a:endParaRPr lang="ru-RU" sz="2000" dirty="0"/>
          </a:p>
        </p:txBody>
      </p:sp>
      <p:pic>
        <p:nvPicPr>
          <p:cNvPr id="1027" name="Picture 3" descr="C:\Users\User\Desktop\Россия будущего\россия будущего фото\IMG_20190415_1136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729749" y="1340768"/>
            <a:ext cx="4090723" cy="5517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9" name="Picture 5" descr="C:\Users\User\Desktop\Россия будущего\россия будущего фото\IMG_20190415_113938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179512" y="1268760"/>
            <a:ext cx="4144113" cy="5589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>
            <a:noAutofit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 разделе: </a:t>
            </a:r>
            <a:r>
              <a:rPr lang="ru-RU" sz="2000" b="1" dirty="0" smtClean="0"/>
              <a:t>«К добру и злу не будем равнодушны» </a:t>
            </a:r>
            <a:r>
              <a:rPr lang="ru-RU" sz="2000" dirty="0" smtClean="0"/>
              <a:t>собраны сборники  стихотворений местных </a:t>
            </a:r>
            <a:r>
              <a:rPr lang="ru-RU" sz="2000" dirty="0" err="1" smtClean="0"/>
              <a:t>ишимских</a:t>
            </a:r>
            <a:r>
              <a:rPr lang="ru-RU" sz="2000" dirty="0" smtClean="0"/>
              <a:t> поэтов, рассказы </a:t>
            </a:r>
            <a:br>
              <a:rPr lang="ru-RU" sz="2000" dirty="0" smtClean="0"/>
            </a:br>
            <a:r>
              <a:rPr lang="ru-RU" sz="2000" dirty="0" smtClean="0"/>
              <a:t>о выдающихся женщинах региона, фильмы о покорителях Сибири.</a:t>
            </a:r>
            <a:endParaRPr lang="ru-RU" sz="2000" dirty="0"/>
          </a:p>
        </p:txBody>
      </p:sp>
      <p:pic>
        <p:nvPicPr>
          <p:cNvPr id="2051" name="Picture 3" descr="C:\Users\User\Desktop\Россия будущего\россия будущего фото\IMG_20190412_143313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323528" y="3974942"/>
            <a:ext cx="3888432" cy="2883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User\Desktop\Россия будущего\россия будущего фото\IMG_20190412_143320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4716016" y="3868163"/>
            <a:ext cx="4032448" cy="2989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User\Desktop\Россия будущего\россия будущего фото\IMG_20190412_14320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lum contrast="10000"/>
          </a:blip>
          <a:srcRect t="13451"/>
          <a:stretch>
            <a:fillRect/>
          </a:stretch>
        </p:blipFill>
        <p:spPr bwMode="auto">
          <a:xfrm>
            <a:off x="1979712" y="1340768"/>
            <a:ext cx="4670223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080120"/>
          </a:xfrm>
        </p:spPr>
        <p:txBody>
          <a:bodyPr>
            <a:noAutofit/>
          </a:bodyPr>
          <a:lstStyle/>
          <a:p>
            <a:r>
              <a:rPr lang="ru-RU" sz="2000" dirty="0" smtClean="0"/>
              <a:t>Одна из книг - поэтический сборник  «Один процент» - написана последним ныне живущим в поселке Октябрьский ветераном ВОВ С.И. </a:t>
            </a:r>
            <a:r>
              <a:rPr lang="ru-RU" sz="2000" dirty="0" err="1" smtClean="0"/>
              <a:t>Баяновым</a:t>
            </a:r>
            <a:r>
              <a:rPr lang="ru-RU" sz="2000" dirty="0" smtClean="0"/>
              <a:t>. Сергей Иванович долгое время проработал в школе директором, много лет руководил школьным краеведческим музеем.</a:t>
            </a:r>
            <a:endParaRPr lang="ru-RU" sz="2000" dirty="0"/>
          </a:p>
        </p:txBody>
      </p:sp>
      <p:pic>
        <p:nvPicPr>
          <p:cNvPr id="2050" name="Picture 2" descr="C:\Users\Вера Ивановна\Desktop\Scan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2232248" cy="30451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E:\Баянов-книги скан\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3291289"/>
            <a:ext cx="2376264" cy="3566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Вера Ивановна\Downloads\IMG_20190422_10045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1988840"/>
            <a:ext cx="4803134" cy="3561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94122"/>
          </a:xfrm>
        </p:spPr>
        <p:txBody>
          <a:bodyPr>
            <a:noAutofit/>
          </a:bodyPr>
          <a:lstStyle/>
          <a:p>
            <a:r>
              <a:rPr lang="ru-RU" sz="2000" dirty="0" smtClean="0"/>
              <a:t>В разделе </a:t>
            </a:r>
            <a:r>
              <a:rPr lang="ru-RU" sz="2000" b="1" dirty="0" smtClean="0"/>
              <a:t>«На общее благо трудясь и творя, поможем стране и культуре» </a:t>
            </a:r>
            <a:r>
              <a:rPr lang="ru-RU" sz="2000" dirty="0" smtClean="0"/>
              <a:t>представлены книги о творцах истории нашего края. Книги повествуют не только о тружениках областного, районного масштабов, но и о жителях родного села.</a:t>
            </a:r>
            <a:endParaRPr lang="ru-RU" sz="2000" dirty="0"/>
          </a:p>
        </p:txBody>
      </p:sp>
      <p:pic>
        <p:nvPicPr>
          <p:cNvPr id="3074" name="Picture 2" descr="C:\Users\User\Desktop\Россия будущего\россия будущего фото\IMG_20190412_1432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 contrast="10000"/>
          </a:blip>
          <a:srcRect t="38816" b="5499"/>
          <a:stretch>
            <a:fillRect/>
          </a:stretch>
        </p:blipFill>
        <p:spPr bwMode="auto">
          <a:xfrm>
            <a:off x="179512" y="1484784"/>
            <a:ext cx="6104248" cy="25202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076" name="Picture 4" descr="C:\Users\User\Desktop\Россия будущего\россия будущего фото\IMG_20190412_143327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t="14083"/>
          <a:stretch>
            <a:fillRect/>
          </a:stretch>
        </p:blipFill>
        <p:spPr bwMode="auto">
          <a:xfrm>
            <a:off x="4000455" y="3429000"/>
            <a:ext cx="5143545" cy="327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922114"/>
          </a:xfrm>
        </p:spPr>
        <p:txBody>
          <a:bodyPr>
            <a:noAutofit/>
          </a:bodyPr>
          <a:lstStyle/>
          <a:p>
            <a:r>
              <a:rPr lang="ru-RU" sz="2000" dirty="0" smtClean="0"/>
              <a:t>Красочные буклеты созданы при поддержке фонда «Наш выбор – малая Родина», который появился благодаря инициативе знаменитого земляка Юрия Константиновича </a:t>
            </a:r>
            <a:r>
              <a:rPr lang="ru-RU" sz="2000" dirty="0" err="1" smtClean="0"/>
              <a:t>Шафраника</a:t>
            </a:r>
            <a:r>
              <a:rPr lang="ru-RU" sz="2000" dirty="0" smtClean="0"/>
              <a:t>. </a:t>
            </a:r>
            <a:endParaRPr lang="ru-RU" sz="2000" dirty="0"/>
          </a:p>
        </p:txBody>
      </p:sp>
      <p:pic>
        <p:nvPicPr>
          <p:cNvPr id="1026" name="Picture 2" descr="C:\Users\Вера Ивановна\Desktop\Scan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471532"/>
            <a:ext cx="2376264" cy="3126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Вера Ивановна\Desktop\Sc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2249870"/>
            <a:ext cx="2304256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Users\Вера Ивановна\Desktop\Scan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340768"/>
            <a:ext cx="2304256" cy="3192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C:\Users\Вера Ивановна\Desktop\Scan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1628800"/>
            <a:ext cx="2237027" cy="4797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134076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В разделе </a:t>
            </a:r>
            <a:r>
              <a:rPr lang="ru-RU" sz="2000" b="1" dirty="0" smtClean="0"/>
              <a:t>«Великие подвижники нас вдохновляют на все времена» </a:t>
            </a:r>
            <a:r>
              <a:rPr lang="ru-RU" sz="2000" dirty="0" smtClean="0"/>
              <a:t>собраны </a:t>
            </a:r>
            <a:br>
              <a:rPr lang="ru-RU" sz="2000" dirty="0" smtClean="0"/>
            </a:br>
            <a:r>
              <a:rPr lang="ru-RU" sz="2000" dirty="0" smtClean="0"/>
              <a:t>книги о людях, внесших весомый вклад  в жизнь нашего региона. Это врачи и </a:t>
            </a:r>
            <a:br>
              <a:rPr lang="ru-RU" sz="2000" dirty="0" smtClean="0"/>
            </a:br>
            <a:r>
              <a:rPr lang="ru-RU" sz="2000" dirty="0" smtClean="0"/>
              <a:t>учителя, поэты и писатели, строители и нефтяники.</a:t>
            </a:r>
            <a:endParaRPr lang="ru-RU" sz="2000" dirty="0"/>
          </a:p>
        </p:txBody>
      </p:sp>
      <p:pic>
        <p:nvPicPr>
          <p:cNvPr id="4101" name="Picture 5" descr="C:\Users\User\Desktop\Россия будущего\россия будущего фото\IMG_20190412_143254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b="20751"/>
          <a:stretch>
            <a:fillRect/>
          </a:stretch>
        </p:blipFill>
        <p:spPr bwMode="auto">
          <a:xfrm rot="20959560">
            <a:off x="3658445" y="3316699"/>
            <a:ext cx="5245495" cy="3082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User\Desktop\Россия будущего\россия будущего фото\IMG_20190415_11370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10000" contrast="10000"/>
          </a:blip>
          <a:srcRect t="21315" b="10272"/>
          <a:stretch>
            <a:fillRect/>
          </a:stretch>
        </p:blipFill>
        <p:spPr bwMode="auto">
          <a:xfrm rot="20813035">
            <a:off x="52666" y="1798887"/>
            <a:ext cx="5358234" cy="2717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comb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4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925</TotalTime>
  <Words>1129</Words>
  <Application>Microsoft Office PowerPoint</Application>
  <PresentationFormat>Экран (4:3)</PresentationFormat>
  <Paragraphs>62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Тема4</vt:lpstr>
      <vt:lpstr>«Россия будущего – страна культуры»</vt:lpstr>
      <vt:lpstr>Россия будущего – страна культуры</vt:lpstr>
      <vt:lpstr>Д.С. Лихачев</vt:lpstr>
      <vt:lpstr>Выставка расположена при входе  в библиотеку, что обеспечивает доступность для читателей. Данная выставка широко представлена книгами местных  авторов, имеет краеведческую направленность. </vt:lpstr>
      <vt:lpstr> В разделе: «К добру и злу не будем равнодушны» собраны сборники  стихотворений местных ишимских поэтов, рассказы  о выдающихся женщинах региона, фильмы о покорителях Сибири.</vt:lpstr>
      <vt:lpstr>Одна из книг - поэтический сборник  «Один процент» - написана последним ныне живущим в поселке Октябрьский ветераном ВОВ С.И. Баяновым. Сергей Иванович долгое время проработал в школе директором, много лет руководил школьным краеведческим музеем.</vt:lpstr>
      <vt:lpstr>В разделе «На общее благо трудясь и творя, поможем стране и культуре» представлены книги о творцах истории нашего края. Книги повествуют не только о тружениках областного, районного масштабов, но и о жителях родного села.</vt:lpstr>
      <vt:lpstr>Красочные буклеты созданы при поддержке фонда «Наш выбор – малая Родина», который появился благодаря инициативе знаменитого земляка Юрия Константиновича Шафраника. </vt:lpstr>
      <vt:lpstr>В разделе «Великие подвижники нас вдохновляют на все времена» собраны  книги о людях, внесших весомый вклад  в жизнь нашего региона. Это врачи и  учителя, поэты и писатели, строители и нефтяники.</vt:lpstr>
      <vt:lpstr>Здесь представлены труды самого Ю.К. Шафраника с дарственной надписью и книги о нем – о человеке, внесшем большой вклад в развитие нашего региона в целом и поселка в частности.</vt:lpstr>
      <vt:lpstr>Какая же выставка обходится без  красивого художественного слова!</vt:lpstr>
      <vt:lpstr>Так началось знакомство ребят с выставкой.</vt:lpstr>
      <vt:lpstr>Волонтеры отряда «Доброе сердце»  ознакомились  с экспонатами. </vt:lpstr>
      <vt:lpstr>Наибольший интерес у ребят вызвали материалы  про наш родной поселок. </vt:lpstr>
      <vt:lpstr>Красочные издания привлекали к себе детские взоры. Всем хотелось подержать книги в руках, посмотреть иллюстрации, найти фотографии своих родственников или друзей.</vt:lpstr>
      <vt:lpstr> Учащиеся 1а класса с большим интересом  присутствовали на презентации выставки. </vt:lpstr>
      <vt:lpstr>Сережа Изулин рад был увидеть фотографию своей бабушки на страницах буклета «Карасуль», а Соня Самойленко – почитать стихи своей мамы в сборнике «Родники ишимские».</vt:lpstr>
      <vt:lpstr>В День культуры (15 апреля) ребята также познакомились со стендом, посвященным этой дате, увидели фото памятников архитектуры, музеев нашей страны …</vt:lpstr>
      <vt:lpstr>…и посмотрели видео «10 самых знаменитых музеев», «Самые странные музеи», «Музей восковых фигур».</vt:lpstr>
      <vt:lpstr>Не остались в стороне и педагоги.</vt:lpstr>
      <vt:lpstr>«Россия будущего – страна культуры»</vt:lpstr>
      <vt:lpstr>Перечень материалов, использованных для раздела  «На общее благо трудясь и творя, поможем стране и культуре»: </vt:lpstr>
      <vt:lpstr>Перечень материалов, использованных для раздела «Великие подвижники нас вдохновляют на все времена»: </vt:lpstr>
      <vt:lpstr>Перечень материалов, использованных для раздела «К добру и злу не будем равнодушны»: 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1</cp:lastModifiedBy>
  <cp:revision>77</cp:revision>
  <dcterms:modified xsi:type="dcterms:W3CDTF">2019-04-22T09:02:40Z</dcterms:modified>
</cp:coreProperties>
</file>