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jpg"/>
  <Override PartName="/ppt/media/image74.jpg" ContentType="image/jpg"/>
  <Override PartName="/ppt/media/image116.jpg" ContentType="image/jpg"/>
  <Override PartName="/ppt/media/image120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8"/>
  </p:notesMasterIdLst>
  <p:sldIdLst>
    <p:sldId id="27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87" r:id="rId12"/>
    <p:sldId id="319" r:id="rId13"/>
    <p:sldId id="352" r:id="rId14"/>
    <p:sldId id="376" r:id="rId15"/>
    <p:sldId id="337" r:id="rId16"/>
    <p:sldId id="336" r:id="rId17"/>
    <p:sldId id="340" r:id="rId18"/>
    <p:sldId id="268" r:id="rId19"/>
    <p:sldId id="269" r:id="rId20"/>
    <p:sldId id="378" r:id="rId21"/>
    <p:sldId id="379" r:id="rId22"/>
    <p:sldId id="273" r:id="rId23"/>
    <p:sldId id="380" r:id="rId24"/>
    <p:sldId id="381" r:id="rId25"/>
    <p:sldId id="382" r:id="rId26"/>
    <p:sldId id="383" r:id="rId27"/>
    <p:sldId id="281" r:id="rId28"/>
    <p:sldId id="283" r:id="rId29"/>
    <p:sldId id="284" r:id="rId30"/>
    <p:sldId id="286" r:id="rId31"/>
    <p:sldId id="287" r:id="rId32"/>
    <p:sldId id="288" r:id="rId33"/>
    <p:sldId id="384" r:id="rId34"/>
    <p:sldId id="386" r:id="rId35"/>
    <p:sldId id="385" r:id="rId36"/>
    <p:sldId id="354" r:id="rId3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FC6907-A77E-4563-AA91-FFCEB57CDE13}">
          <p14:sldIdLst>
            <p14:sldId id="27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87"/>
            <p14:sldId id="319"/>
            <p14:sldId id="352"/>
            <p14:sldId id="376"/>
            <p14:sldId id="337"/>
            <p14:sldId id="336"/>
            <p14:sldId id="340"/>
            <p14:sldId id="268"/>
            <p14:sldId id="269"/>
            <p14:sldId id="378"/>
            <p14:sldId id="379"/>
            <p14:sldId id="273"/>
            <p14:sldId id="380"/>
            <p14:sldId id="381"/>
            <p14:sldId id="382"/>
            <p14:sldId id="383"/>
            <p14:sldId id="281"/>
            <p14:sldId id="283"/>
            <p14:sldId id="284"/>
            <p14:sldId id="286"/>
            <p14:sldId id="287"/>
            <p14:sldId id="288"/>
            <p14:sldId id="384"/>
            <p14:sldId id="386"/>
            <p14:sldId id="385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Кондакова" initials="МК" lastIdx="29" clrIdx="0"/>
  <p:cmAuthor id="2" name="Воронцов Сергей" initials="ВС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A7"/>
    <a:srgbClr val="343434"/>
    <a:srgbClr val="080808"/>
    <a:srgbClr val="000000"/>
    <a:srgbClr val="85DBE9"/>
    <a:srgbClr val="CF4A3F"/>
    <a:srgbClr val="B64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96AFA-F0F9-4E27-BE42-CA3FDF86D024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8B63-02CF-4F5A-9197-EA9336C02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3EE2AA-AAC0-4AAC-A7EE-9AE23FEAB177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36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Sl_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44"/>
            <a:ext cx="9144000" cy="687429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ctr">
              <a:lnSpc>
                <a:spcPct val="100000"/>
              </a:lnSpc>
              <a:defRPr lang="ru-RU" sz="3200" b="1" kern="1200" cap="none" spc="0">
                <a:ln w="18415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5" y="6165850"/>
            <a:ext cx="8642350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577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4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5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5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F6D53-7245-4635-9BED-C04DCACB2E34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15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8" y="476672"/>
            <a:ext cx="8311793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8" y="1258664"/>
            <a:ext cx="8311792" cy="52448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4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6174"/>
            <a:ext cx="9144000" cy="4222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61950" y="0"/>
            <a:ext cx="8782050" cy="469900"/>
            <a:chOff x="361950" y="0"/>
            <a:chExt cx="8782050" cy="4699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12"/>
            <p:cNvSpPr/>
            <p:nvPr userDrawn="1"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15" name="Picture 6" descr="T:\Полищук\Фирменный стиль\invert_logo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6" name="TextBox 33"/>
            <p:cNvSpPr txBox="1"/>
            <p:nvPr userDrawn="1"/>
          </p:nvSpPr>
          <p:spPr>
            <a:xfrm>
              <a:off x="5964633" y="81062"/>
              <a:ext cx="1506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www.mob-edu.ru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9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58096"/>
            <a:ext cx="4010728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358096"/>
            <a:ext cx="4366260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6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358096"/>
            <a:ext cx="408273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342400"/>
            <a:ext cx="4082736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362028"/>
            <a:ext cx="43662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342400"/>
            <a:ext cx="4366260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2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4" cy="1463040"/>
          </a:xfrm>
        </p:spPr>
        <p:txBody>
          <a:bodyPr anchor="ctr">
            <a:noAutofit/>
          </a:bodyPr>
          <a:lstStyle>
            <a:lvl1pPr algn="r">
              <a:defRPr sz="2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5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2"/>
            <a:ext cx="5904656" cy="1655674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2480" y="4869160"/>
            <a:ext cx="0" cy="15841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8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60375"/>
            <a:ext cx="7290054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340768"/>
            <a:ext cx="7290055" cy="496859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0EF6D53-7245-4635-9BED-C04DCACB2E34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4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file:///C:\Users\o.daneikina\YandexDisk\!!&#1055;&#1088;&#1086;&#1076;&#1074;&#1080;&#1078;&#1077;&#1085;&#1080;&#1077;\&#1059;&#1095;&#1080;_&#1088;&#1091;\&#1042;&#1055;&#1056;%20&#1056;&#1091;&#1089;&#1089;&#1082;&#1080;&#1081;%20&#1103;&#1079;&#1099;&#1082;%204%20&#1082;&#1083;&#1072;&#1089;&#1089;.docx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KX4BIMjr-pY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edsovet.su/metodika/5973_differencirovannye_zadaniya_na_uroke" TargetMode="External"/><Relationship Id="rId3" Type="http://schemas.openxmlformats.org/officeDocument/2006/relationships/hyperlink" Target="http://pedsovet.su/metodika/5652_vzaimokontol_i_vzaimoproverka" TargetMode="External"/><Relationship Id="rId7" Type="http://schemas.openxmlformats.org/officeDocument/2006/relationships/hyperlink" Target="http://pedsovet.su/publ/164-1-0-4062" TargetMode="External"/><Relationship Id="rId2" Type="http://schemas.openxmlformats.org/officeDocument/2006/relationships/hyperlink" Target="http://pedsovet.su/publ/47-1-0-577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edsovet.su/metodika/6072_urok_systematizacii_znaniy_fgos" TargetMode="External"/><Relationship Id="rId5" Type="http://schemas.openxmlformats.org/officeDocument/2006/relationships/hyperlink" Target="http://pedsovet.su/metodika/5734_samokontrol" TargetMode="External"/><Relationship Id="rId4" Type="http://schemas.openxmlformats.org/officeDocument/2006/relationships/hyperlink" Target="http://pedsovet.su/publ/205-1-0-1133" TargetMode="External"/><Relationship Id="rId9" Type="http://schemas.openxmlformats.org/officeDocument/2006/relationships/hyperlink" Target="http://pedsovet.su/metodika/refleksiya/5665_refleksiya_kak_etap_uroka_fgo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file:///C:\Users\o.daneikina\YandexDisk\!!&#1055;&#1088;&#1086;&#1076;&#1074;&#1080;&#1078;&#1077;&#1085;&#1080;&#1077;\&#1059;&#1095;&#1080;_&#1088;&#1091;\&#1042;&#1055;&#1056;%20&#1056;&#1091;&#1089;&#1089;&#1082;&#1080;&#1081;%20&#1103;&#1079;&#1099;&#1082;%204%20&#1082;&#1083;&#1072;&#1089;&#1089;.docx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9" Type="http://schemas.openxmlformats.org/officeDocument/2006/relationships/image" Target="../media/image61.png"/><Relationship Id="rId3" Type="http://schemas.openxmlformats.org/officeDocument/2006/relationships/image" Target="../media/image23.png"/><Relationship Id="rId21" Type="http://schemas.openxmlformats.org/officeDocument/2006/relationships/image" Target="../media/image43.pn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" Type="http://schemas.openxmlformats.org/officeDocument/2006/relationships/image" Target="../media/image22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4" Type="http://schemas.openxmlformats.org/officeDocument/2006/relationships/image" Target="../media/image66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48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C:\Users\o.daneikina\YandexDisk\!!&#1055;&#1088;&#1086;&#1076;&#1074;&#1080;&#1078;&#1077;&#1085;&#1080;&#1077;\&#1059;&#1095;&#1080;_&#1088;&#1091;\&#1042;&#1055;&#1056;%20&#1056;&#1091;&#1089;&#1089;&#1082;&#1080;&#1081;%20&#1103;&#1079;&#1099;&#1082;%204%20&#1082;&#1083;&#1072;&#1089;&#1089;.docx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101.png"/><Relationship Id="rId4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jpg"/><Relationship Id="rId9" Type="http://schemas.openxmlformats.org/officeDocument/2006/relationships/image" Target="../media/image1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5%D0%BC%D0%B0%D0%B7%D1%8B_(%D1%80%D0%B5%D0%BA%D0%B0)" TargetMode="External"/><Relationship Id="rId13" Type="http://schemas.openxmlformats.org/officeDocument/2006/relationships/hyperlink" Target="https://ru.wikipedia.org/wiki/%D0%9C%D0%B5%D1%81%D1%8F%D0%B3%D1%83%D1%82%D0%BE%D0%B2%D0%BE_(%D0%94%D1%83%D0%B2%D0%B0%D0%BD%D1%81%D0%BA%D0%B8%D0%B9_%D1%80%D0%B0%D0%B9%D0%BE%D0%BD)" TargetMode="External"/><Relationship Id="rId3" Type="http://schemas.openxmlformats.org/officeDocument/2006/relationships/hyperlink" Target="https://ru.wikipedia.org/wiki/%D0%91%D0%BE%D0%BB%D1%8C%D1%88%D0%B0%D1%8F_%D0%90%D1%80%D1%88%D0%B0" TargetMode="External"/><Relationship Id="rId7" Type="http://schemas.openxmlformats.org/officeDocument/2006/relationships/hyperlink" Target="https://ru.wikipedia.org/wiki/%D0%91%D0%BE%D0%BB%D1%8C%D1%88%D0%B0%D1%8F_%D0%A1%D0%B0%D1%82%D0%BA%D0%B0" TargetMode="External"/><Relationship Id="rId12" Type="http://schemas.openxmlformats.org/officeDocument/2006/relationships/hyperlink" Target="https://ru.wikipedia.org/wiki/%D0%9C%D0%B5%D0%B6%D0%B5%D0%B2%D0%BE%D0%B9_(%D0%A1%D0%B0%D1%82%D0%BA%D0%B8%D0%BD%D1%81%D0%BA%D0%B8%D0%B9_%D1%80%D0%B0%D0%B9%D0%BE%D0%BD_%D0%A7%D0%B5%D0%BB%D1%8F%D0%B1%D0%B8%D0%BD%D1%81%D0%BA%D0%BE%D0%B9_%D0%BE%D0%B1%D0%BB%D0%B0%D1%81%D1%82%D0%B8)" TargetMode="External"/><Relationship Id="rId2" Type="http://schemas.openxmlformats.org/officeDocument/2006/relationships/hyperlink" Target="https://ru.wikipedia.org/wiki/%D0%9A%D1%83%D1%81%D0%B0_(%D1%80%D0%B5%D0%BA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0%BA_(%D0%BF%D1%80%D0%B8%D1%82%D0%BE%D0%BA_%D0%90%D1%8F)" TargetMode="External"/><Relationship Id="rId11" Type="http://schemas.openxmlformats.org/officeDocument/2006/relationships/hyperlink" Target="https://ru.wikipedia.org/wiki/%D0%9A%D1%83%D1%81%D0%B0" TargetMode="External"/><Relationship Id="rId5" Type="http://schemas.openxmlformats.org/officeDocument/2006/relationships/hyperlink" Target="https://ru.wikipedia.org/wiki/%D0%91%D0%BE%D0%BB%D1%8C%D1%88%D0%BE%D0%B9_%D0%98%D0%BA_(%D0%BF%D1%80%D0%B8%D1%82%D0%BE%D0%BA_%D0%90%D1%8F)" TargetMode="External"/><Relationship Id="rId15" Type="http://schemas.openxmlformats.org/officeDocument/2006/relationships/image" Target="../media/image130.png"/><Relationship Id="rId10" Type="http://schemas.openxmlformats.org/officeDocument/2006/relationships/hyperlink" Target="https://ru.wikipedia.org/wiki/%D0%97%D0%BB%D0%B0%D1%82%D0%BE%D1%83%D1%81%D1%82" TargetMode="External"/><Relationship Id="rId4" Type="http://schemas.openxmlformats.org/officeDocument/2006/relationships/hyperlink" Target="https://ru.wikipedia.org/wiki/%D0%9A%D0%B8%D0%B3%D0%B8" TargetMode="External"/><Relationship Id="rId9" Type="http://schemas.openxmlformats.org/officeDocument/2006/relationships/hyperlink" Target="https://ru.wikipedia.org/wiki/%D0%9C%D0%B5%D0%BB%D0%B5%D0%BA%D0%B0%D1%81" TargetMode="External"/><Relationship Id="rId14" Type="http://schemas.openxmlformats.org/officeDocument/2006/relationships/hyperlink" Target="https://ru.wikipedia.org/wiki/%D0%91%D0%BE%D0%BB%D1%8C%D1%88%D0%B5%D1%83%D1%81%D1%82%D1%8C%D0%B8%D0%BA%D0%B8%D0%BD%D1%81%D0%BA%D0%BE%D0%B5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b-edu.ru/" TargetMode="External"/><Relationship Id="rId5" Type="http://schemas.openxmlformats.org/officeDocument/2006/relationships/hyperlink" Target="mailto:a.gergert@meoshop.ru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C:\Users\o.daneikina\YandexDisk\!!&#1055;&#1088;&#1086;&#1076;&#1074;&#1080;&#1078;&#1077;&#1085;&#1080;&#1077;\&#1059;&#1095;&#1080;_&#1088;&#1091;\&#1042;&#1055;&#1056;%20&#1056;&#1091;&#1089;&#1089;&#1082;&#1080;&#1081;%20&#1103;&#1079;&#1099;&#1082;%204%20&#1082;&#1083;&#1072;&#1089;&#1089;.docx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file:///C:\Users\o.daneikina\YandexDisk\!!&#1055;&#1088;&#1086;&#1076;&#1074;&#1080;&#1078;&#1077;&#1085;&#1080;&#1077;\&#1059;&#1095;&#1080;_&#1088;&#1091;\&#1042;&#1055;&#1056;%20&#1056;&#1091;&#1089;&#1089;&#1082;&#1080;&#1081;%20&#1103;&#1079;&#1099;&#1082;%204%20&#1082;&#1083;&#1072;&#1089;&#1089;.docx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ile:///C:\Users\o.daneikina\YandexDisk\!!&#1055;&#1088;&#1086;&#1076;&#1074;&#1080;&#1078;&#1077;&#1085;&#1080;&#1077;\&#1059;&#1095;&#1080;_&#1088;&#1091;\&#1042;&#1055;&#1056;%20&#1056;&#1091;&#1089;&#1089;&#1082;&#1080;&#1081;%20&#1103;&#1079;&#1099;&#1082;%204%20&#1082;&#1083;&#1072;&#1089;&#1089;.docx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file:///C:\Users\o.daneikina\YandexDisk\!!&#1055;&#1088;&#1086;&#1076;&#1074;&#1080;&#1078;&#1077;&#1085;&#1080;&#1077;\&#1059;&#1095;&#1080;_&#1088;&#1091;\&#1042;&#1055;&#1056;%20&#1056;&#1091;&#1089;&#1089;&#1082;&#1080;&#1081;%20&#1103;&#1079;&#1099;&#1082;%204%20&#1082;&#1083;&#1072;&#1089;&#1089;.docx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C:\Users\o.daneikina\YandexDisk\!!&#1055;&#1088;&#1086;&#1076;&#1074;&#1080;&#1078;&#1077;&#1085;&#1080;&#1077;\&#1059;&#1095;&#1080;_&#1088;&#1091;\&#1042;&#1055;&#1056;%20&#1056;&#1091;&#1089;&#1089;&#1082;&#1080;&#1081;%20&#1103;&#1079;&#1099;&#1082;%204%20&#1082;&#1083;&#1072;&#1089;&#1089;.docx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file:///C:\Users\o.daneikina\YandexDisk\!!&#1055;&#1088;&#1086;&#1076;&#1074;&#1080;&#1078;&#1077;&#1085;&#1080;&#1077;\&#1059;&#1095;&#1080;_&#1088;&#1091;\&#1042;&#1055;&#1056;%20&#1056;&#1091;&#1089;&#1089;&#1082;&#1080;&#1081;%20&#1103;&#1079;&#1099;&#1082;%204%20&#1082;&#1083;&#1072;&#1089;&#1089;.docx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" y="0"/>
            <a:ext cx="914082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2679" y="3189344"/>
            <a:ext cx="7853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Лаборатория талантливого педагога:</a:t>
            </a: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НРЭО В МЭО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 rot="5400000">
            <a:off x="3294100" y="4444433"/>
            <a:ext cx="185131" cy="270933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5800" y="5706532"/>
            <a:ext cx="2260600" cy="185131"/>
          </a:xfrm>
          <a:custGeom>
            <a:avLst/>
            <a:gdLst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2260600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819348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760869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600" h="185131">
                <a:moveTo>
                  <a:pt x="0" y="0"/>
                </a:moveTo>
                <a:lnTo>
                  <a:pt x="2260600" y="0"/>
                </a:lnTo>
                <a:lnTo>
                  <a:pt x="1760869" y="185131"/>
                </a:lnTo>
                <a:lnTo>
                  <a:pt x="0" y="185131"/>
                </a:lnTo>
                <a:lnTo>
                  <a:pt x="0" y="0"/>
                </a:lnTo>
                <a:close/>
              </a:path>
            </a:pathLst>
          </a:custGeom>
          <a:solidFill>
            <a:srgbClr val="CF4A3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1FAF73-F6B6-40D1-85ED-C7336AA88CBE}"/>
              </a:ext>
            </a:extLst>
          </p:cNvPr>
          <p:cNvSpPr/>
          <p:nvPr/>
        </p:nvSpPr>
        <p:spPr>
          <a:xfrm>
            <a:off x="685800" y="5993501"/>
            <a:ext cx="8186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Елена Леонидовна Тележинская, </a:t>
            </a:r>
          </a:p>
          <a:p>
            <a:pPr algn="r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победитель Всероссийского конкурса «Современный учитель-2018»</a:t>
            </a:r>
          </a:p>
        </p:txBody>
      </p:sp>
    </p:spTree>
    <p:extLst>
      <p:ext uri="{BB962C8B-B14F-4D97-AF65-F5344CB8AC3E}">
        <p14:creationId xmlns:p14="http://schemas.microsoft.com/office/powerpoint/2010/main" val="28631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396" y="404664"/>
            <a:ext cx="9001124" cy="792162"/>
          </a:xfrm>
        </p:spPr>
        <p:txBody>
          <a:bodyPr>
            <a:normAutofit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ДЕМОВЕРСИЯ ВПР по </a:t>
            </a:r>
            <a:r>
              <a:rPr lang="ru-RU" sz="200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предмету химия</a:t>
            </a:r>
            <a:b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</a:b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11 класс, апрель 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2020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BE96FB-CBDA-4100-812E-D3447BC19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75" b="14176"/>
          <a:stretch/>
        </p:blipFill>
        <p:spPr>
          <a:xfrm>
            <a:off x="0" y="1842052"/>
            <a:ext cx="9144000" cy="36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396" y="404664"/>
            <a:ext cx="9001124" cy="7921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000" dirty="0">
                <a:hlinkClick r:id="rId2"/>
              </a:rPr>
              <a:t>https://www.youtube.com/watch?v=KX4BIMjr-pY</a:t>
            </a:r>
            <a:r>
              <a:rPr lang="ru-RU" sz="2000" dirty="0"/>
              <a:t> </a:t>
            </a:r>
            <a:endParaRPr lang="ru-RU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848865-C643-47B3-9E71-1F32F910A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58" r="33913" b="11269"/>
          <a:stretch/>
        </p:blipFill>
        <p:spPr>
          <a:xfrm>
            <a:off x="119270" y="1431235"/>
            <a:ext cx="8878956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9924"/>
            <a:ext cx="9144000" cy="720080"/>
          </a:xfrm>
        </p:spPr>
        <p:txBody>
          <a:bodyPr/>
          <a:lstStyle/>
          <a:p>
            <a:pPr algn="ctr"/>
            <a:r>
              <a:rPr lang="ru-RU" dirty="0"/>
              <a:t>Структура урока по ФГОС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140876"/>
          <a:ext cx="9144001" cy="5717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2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8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3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0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Этапы урока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Краткое содержание, действия учеников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Действия учителя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0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Мотивирование на учебную деятельность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hlinkClick r:id="rId2"/>
                        </a:rPr>
                        <a:t>Создание благожелательной атмосферы урока</a:t>
                      </a:r>
                      <a:r>
                        <a:rPr lang="ru-RU" sz="1000" dirty="0">
                          <a:effectLst/>
                        </a:rPr>
                        <a:t>, нацеленности на работу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Настраивает учеников на успешную работу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5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Актуализация знаний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Повторение пройденного, выполнение заданий. </a:t>
                      </a:r>
                      <a:r>
                        <a:rPr lang="ru-RU" sz="1000" u="none" strike="noStrike" dirty="0">
                          <a:effectLst/>
                          <a:hlinkClick r:id="rId3"/>
                        </a:rPr>
                        <a:t>Взаимопроверка и </a:t>
                      </a:r>
                      <a:r>
                        <a:rPr lang="ru-RU" sz="1000" u="none" strike="noStrike" dirty="0" err="1">
                          <a:effectLst/>
                          <a:hlinkClick r:id="rId3"/>
                        </a:rPr>
                        <a:t>взаимооценивание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Затем ученики получают задание, для решения которого не достаточно имеющихся умений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Консультирует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60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Целеполагание, постановка проблемы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совместной работе выявляются причины затруднения, выясняется проблема. Ученики самостоятельно формулируют тему и цель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Подводит учеников к определению границ знания и незнания, осознанию темы, целей и задач урока.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3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Поиск путей решения проблемы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Планирование путей достижения намеченной цели. Осуществление учебных действий по плану. Индивидуальная или </a:t>
                      </a:r>
                      <a:r>
                        <a:rPr lang="ru-RU" sz="1000" u="none" strike="noStrike">
                          <a:effectLst/>
                          <a:hlinkClick r:id="rId4"/>
                        </a:rPr>
                        <a:t>групповая работа</a:t>
                      </a:r>
                      <a:r>
                        <a:rPr lang="ru-RU" sz="1000">
                          <a:effectLst/>
                        </a:rPr>
                        <a:t> по решению практических задач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Консультирует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56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Решение проблемы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Выполняют задание, которое сначала оказалось непосильным для решения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Консультирует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0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Коррекция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Проверяют решение, выявляют, все ли справились с заданием, формулируют затруднения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Помогает, советует, консультирует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67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Самостоятельная работа с использованием полученных знаний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Выполнение упражнений по новой теме, </a:t>
                      </a:r>
                      <a:r>
                        <a:rPr lang="ru-RU" sz="1000" u="none" strike="noStrike">
                          <a:effectLst/>
                          <a:hlinkClick r:id="rId5"/>
                        </a:rPr>
                        <a:t>самопроверка по эталону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Консультирует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08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6"/>
                        </a:rPr>
                        <a:t>Систематизация знаний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Работа по выявлению связи изученной на уроке темы с изученным ранее материалом, связи с жизнью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Консультирует, направляет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713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7"/>
                        </a:rPr>
                        <a:t>Объяснение домашнего задания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 учеников должна быть возможность выбора домашнего задания в соответствии со своими предпочтениями. Необходимо </a:t>
                      </a:r>
                      <a:r>
                        <a:rPr lang="ru-RU" sz="1000" u="none" strike="noStrike">
                          <a:effectLst/>
                          <a:hlinkClick r:id="rId8"/>
                        </a:rPr>
                        <a:t>наличие заданий разного уровня сложности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Разъясняет, предлагает задания на выбор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808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Оценивание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Учащиеся  самостоятельно оценивают работу на (самооценка, взаимооценивание результатов работы одноклассников)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Консультирует, обосновывает оценки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713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9"/>
                        </a:rPr>
                        <a:t>Рефлексия учебной деятельности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Учащиеся называют тему урока, его этапы, перечисляют виды деятельности на каждом этапе, определяют предметное содержание. Делятся мнением о своей работе на уроке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Благодарит учеников за урок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9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34888"/>
            <a:ext cx="9144000" cy="911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710" algn="ctr">
              <a:lnSpc>
                <a:spcPts val="3304"/>
              </a:lnSpc>
              <a:spcBef>
                <a:spcPts val="100"/>
              </a:spcBef>
            </a:pPr>
            <a:r>
              <a:rPr lang="ru-RU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ПРЕДМЕТНЫЕ </a:t>
            </a:r>
            <a:r>
              <a:rPr lang="ru-RU"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ОСВОЕНИЯ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УЧЕБНЫХ</a:t>
            </a:r>
            <a:r>
              <a:rPr lang="ru-RU"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 ПРЕДМЕТОВ, </a:t>
            </a:r>
            <a:r>
              <a:rPr lang="ru-RU" sz="2400" b="1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ОТРАЖАЮЩИЕ</a:t>
            </a:r>
            <a:r>
              <a:rPr lang="ru-RU" sz="2400" b="1" spc="-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НРЭО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4323914" y="180191"/>
            <a:ext cx="461665" cy="29997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2694" y="1435517"/>
            <a:ext cx="8721306" cy="120559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" marR="95250" indent="-1270" algn="ctr">
              <a:lnSpc>
                <a:spcPct val="100000"/>
              </a:lnSpc>
              <a:spcBef>
                <a:spcPts val="305"/>
              </a:spcBef>
            </a:pPr>
            <a:r>
              <a:rPr lang="ru-RU" spc="5" dirty="0">
                <a:latin typeface="Times New Roman"/>
                <a:cs typeface="Times New Roman"/>
              </a:rPr>
              <a:t>Воспитание </a:t>
            </a:r>
            <a:r>
              <a:rPr lang="ru-RU" spc="-10" dirty="0">
                <a:latin typeface="Times New Roman"/>
                <a:cs typeface="Times New Roman"/>
              </a:rPr>
              <a:t>взаимоуважения, </a:t>
            </a:r>
            <a:r>
              <a:rPr lang="ru-RU" dirty="0">
                <a:latin typeface="Times New Roman"/>
                <a:cs typeface="Times New Roman"/>
              </a:rPr>
              <a:t>гражданственности,  </a:t>
            </a:r>
            <a:r>
              <a:rPr lang="ru-RU" spc="-10" dirty="0">
                <a:latin typeface="Times New Roman"/>
                <a:cs typeface="Times New Roman"/>
              </a:rPr>
              <a:t>патриотизма, </a:t>
            </a:r>
            <a:r>
              <a:rPr lang="ru-RU" dirty="0">
                <a:latin typeface="Times New Roman"/>
                <a:cs typeface="Times New Roman"/>
              </a:rPr>
              <a:t>ответственности личности, а также </a:t>
            </a:r>
            <a:r>
              <a:rPr lang="ru-RU" spc="-5" dirty="0">
                <a:latin typeface="Times New Roman"/>
                <a:cs typeface="Times New Roman"/>
              </a:rPr>
              <a:t>защиту </a:t>
            </a:r>
            <a:r>
              <a:rPr lang="ru-RU" dirty="0">
                <a:latin typeface="Times New Roman"/>
                <a:cs typeface="Times New Roman"/>
              </a:rPr>
              <a:t>и  развитие </a:t>
            </a:r>
            <a:r>
              <a:rPr lang="ru-RU" spc="-15" dirty="0">
                <a:latin typeface="Times New Roman"/>
                <a:cs typeface="Times New Roman"/>
              </a:rPr>
              <a:t>этнокультурных </a:t>
            </a:r>
            <a:r>
              <a:rPr lang="ru-RU" spc="5" dirty="0">
                <a:latin typeface="Times New Roman"/>
                <a:cs typeface="Times New Roman"/>
              </a:rPr>
              <a:t>особенностей </a:t>
            </a:r>
            <a:r>
              <a:rPr lang="ru-RU" dirty="0">
                <a:latin typeface="Times New Roman"/>
                <a:cs typeface="Times New Roman"/>
              </a:rPr>
              <a:t>и традиций</a:t>
            </a:r>
            <a:r>
              <a:rPr lang="ru-RU" spc="-10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народов  </a:t>
            </a:r>
            <a:r>
              <a:rPr lang="ru-RU" spc="-15" dirty="0">
                <a:latin typeface="Times New Roman"/>
                <a:cs typeface="Times New Roman"/>
              </a:rPr>
              <a:t>Российской </a:t>
            </a:r>
            <a:r>
              <a:rPr lang="ru-RU" spc="-5" dirty="0">
                <a:latin typeface="Times New Roman"/>
                <a:cs typeface="Times New Roman"/>
              </a:rPr>
              <a:t>Федерации </a:t>
            </a:r>
            <a:r>
              <a:rPr lang="ru-RU" dirty="0">
                <a:latin typeface="Times New Roman"/>
                <a:cs typeface="Times New Roman"/>
              </a:rPr>
              <a:t>в условиях </a:t>
            </a:r>
            <a:r>
              <a:rPr lang="ru-RU" spc="-10" dirty="0">
                <a:latin typeface="Times New Roman"/>
                <a:cs typeface="Times New Roman"/>
              </a:rPr>
              <a:t>многонационального  </a:t>
            </a:r>
            <a:r>
              <a:rPr lang="ru-RU" spc="-15" dirty="0">
                <a:latin typeface="Times New Roman"/>
                <a:cs typeface="Times New Roman"/>
              </a:rPr>
              <a:t>государства</a:t>
            </a:r>
            <a:endParaRPr lang="ru-RU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pc="-35" dirty="0">
                <a:latin typeface="Times New Roman"/>
                <a:cs typeface="Times New Roman"/>
              </a:rPr>
              <a:t>(ст. </a:t>
            </a:r>
            <a:r>
              <a:rPr lang="ru-RU" dirty="0">
                <a:latin typeface="Times New Roman"/>
                <a:cs typeface="Times New Roman"/>
              </a:rPr>
              <a:t>3, </a:t>
            </a:r>
            <a:r>
              <a:rPr lang="ru-RU" spc="-5" dirty="0">
                <a:latin typeface="Times New Roman"/>
                <a:cs typeface="Times New Roman"/>
              </a:rPr>
              <a:t>Федеральный </a:t>
            </a:r>
            <a:r>
              <a:rPr lang="ru-RU" spc="-20" dirty="0">
                <a:latin typeface="Times New Roman"/>
                <a:cs typeface="Times New Roman"/>
              </a:rPr>
              <a:t>закон </a:t>
            </a:r>
            <a:r>
              <a:rPr lang="ru-RU" spc="-5" dirty="0">
                <a:latin typeface="Times New Roman"/>
                <a:cs typeface="Times New Roman"/>
              </a:rPr>
              <a:t>«Об образовании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35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РФ»)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2693" y="2817017"/>
            <a:ext cx="8721305" cy="3915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altLang="ru-RU" sz="1700" b="1" dirty="0">
                <a:solidFill>
                  <a:srgbClr val="333333"/>
                </a:solidFill>
                <a:latin typeface="Arial" panose="020B0604020202020204" pitchFamily="34" charset="0"/>
                <a:cs typeface="Arial" pitchFamily="34" charset="0"/>
              </a:rPr>
              <a:t>ЗАДАЧИ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2695" y="4779660"/>
            <a:ext cx="8721305" cy="12055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795655" algn="ctr">
              <a:lnSpc>
                <a:spcPct val="90000"/>
              </a:lnSpc>
              <a:spcBef>
                <a:spcPts val="1575"/>
              </a:spcBef>
              <a:tabLst>
                <a:tab pos="241300" algn="l"/>
              </a:tabLst>
            </a:pPr>
            <a:r>
              <a:rPr lang="ru-RU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расширить знания о регионе: от родного дома к  ближайшему округу и области в целом,  изучение географии края, жизни людей в регионе в  прошлом и настоящем, знаменитые граждане края  (города, села)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2693" y="3384522"/>
            <a:ext cx="8721305" cy="1123712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 приблизить </a:t>
            </a:r>
            <a:r>
              <a:rPr lang="ru-RU" sz="2000" spc="-5" dirty="0"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sz="2000" spc="-30" dirty="0">
                <a:latin typeface="Arial" panose="020B0604020202020204" pitchFamily="34" charset="0"/>
                <a:cs typeface="Arial" panose="020B0604020202020204" pitchFamily="34" charset="0"/>
              </a:rPr>
              <a:t>наук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личному опыту  учащихся, </a:t>
            </a:r>
            <a:r>
              <a:rPr lang="ru-RU" sz="2000" spc="-15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</a:t>
            </a:r>
            <a:r>
              <a:rPr lang="ru-RU" sz="2000" spc="5" dirty="0">
                <a:latin typeface="Arial" panose="020B0604020202020204" pitchFamily="34" charset="0"/>
                <a:cs typeface="Arial" panose="020B0604020202020204" pitchFamily="34" charset="0"/>
              </a:rPr>
              <a:t>осознание </a:t>
            </a:r>
            <a:r>
              <a:rPr lang="ru-RU" sz="2000" spc="-2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необходимости  </a:t>
            </a:r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сохранять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достижения </a:t>
            </a:r>
            <a:r>
              <a:rPr lang="ru-RU" sz="2000" spc="-20" dirty="0">
                <a:latin typeface="Arial" panose="020B0604020202020204" pitchFamily="34" charset="0"/>
                <a:cs typeface="Arial" panose="020B0604020202020204" pitchFamily="34" charset="0"/>
              </a:rPr>
              <a:t>родного</a:t>
            </a:r>
            <a:r>
              <a:rPr lang="ru-RU"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края</a:t>
            </a:r>
          </a:p>
        </p:txBody>
      </p:sp>
    </p:spTree>
    <p:extLst>
      <p:ext uri="{BB962C8B-B14F-4D97-AF65-F5344CB8AC3E}">
        <p14:creationId xmlns:p14="http://schemas.microsoft.com/office/powerpoint/2010/main" val="5629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34888"/>
            <a:ext cx="9144000" cy="911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710" algn="ctr">
              <a:lnSpc>
                <a:spcPts val="3304"/>
              </a:lnSpc>
              <a:spcBef>
                <a:spcPts val="100"/>
              </a:spcBef>
            </a:pPr>
            <a:r>
              <a:rPr lang="ru-RU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ПРЕДМЕТНЫЕ </a:t>
            </a:r>
            <a:r>
              <a:rPr lang="ru-RU"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ОСВОЕНИЯ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УЧЕБНЫХ</a:t>
            </a:r>
            <a:r>
              <a:rPr lang="ru-RU"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 ПРЕДМЕТОВ, </a:t>
            </a:r>
            <a:r>
              <a:rPr lang="ru-RU" sz="2400" b="1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ОТРАЖАЮЩИЕ</a:t>
            </a:r>
            <a:r>
              <a:rPr lang="ru-RU" sz="2400" b="1" spc="-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НРЭО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4323914" y="180191"/>
            <a:ext cx="461665" cy="29997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2690" y="5372049"/>
            <a:ext cx="8721306" cy="146423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" marR="95250" indent="-1270" algn="ctr">
              <a:lnSpc>
                <a:spcPct val="100000"/>
              </a:lnSpc>
              <a:spcBef>
                <a:spcPts val="305"/>
              </a:spcBef>
            </a:pPr>
            <a:r>
              <a:rPr lang="ru-RU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представлений об особенностях деятельности людей, ведущей к развитию  промышленности родного края, освоение системы предметных знаний для последующего изучения  дисциплин необходимых для получения инженерных и технических специальностей в учреждениях  системы среднего и высшего профессионального образования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2692" y="1299379"/>
            <a:ext cx="8721305" cy="3915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altLang="ru-RU" sz="1700" b="1" dirty="0">
                <a:solidFill>
                  <a:srgbClr val="333333"/>
                </a:solidFill>
                <a:latin typeface="Arial" panose="020B0604020202020204" pitchFamily="34" charset="0"/>
                <a:cs typeface="Arial" pitchFamily="34" charset="0"/>
              </a:rPr>
              <a:t>ЗАДАЧИ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2691" y="3604580"/>
            <a:ext cx="8721305" cy="15787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795655" algn="ctr">
              <a:lnSpc>
                <a:spcPct val="90000"/>
              </a:lnSpc>
              <a:spcBef>
                <a:spcPts val="1575"/>
              </a:spcBef>
              <a:tabLst>
                <a:tab pos="241300" algn="l"/>
              </a:tabLst>
            </a:pPr>
            <a:r>
              <a:rPr lang="ru-RU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овладение основными навыками получения, применения, интерпретации и презентации информации  предметного содержания, использования знаний в повседневной жизни и изучения других предметов,  формирование представлений о реальном секторе экономики и рынке труда области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2691" y="1910902"/>
            <a:ext cx="8721305" cy="1464231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представлений о науке, её роли в жизни и профессиональной деятельности человека,  необходимость применения знаний для решения современных практических задач родного края, в том  числе с учетом рынка труда области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4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886" y="10637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ЦЕЛИ ПРОЕКТИРОВАНИЯ ОБРАЗОВАТЕЛЬНОГО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ПРОЦЕССА С УЧЕТОМ  НАЦИОНАЛЬНЫХ, РЕГИОНАЛЬНЫХ И ЭТНОКУЛЬТУРНЫХ ОСОБЕННОСТЕЙ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4323914" y="180191"/>
            <a:ext cx="461665" cy="29997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41074" y="2884081"/>
            <a:ext cx="8281358" cy="11246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660A7"/>
            </a:solidFill>
          </a:ln>
          <a:effectLst/>
        </p:spPr>
        <p:txBody>
          <a:bodyPr vert="horz" wrap="square" lIns="91440" tIns="7935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2700" marR="5080" algn="ctr">
              <a:lnSpc>
                <a:spcPts val="2380"/>
              </a:lnSpc>
              <a:spcBef>
                <a:spcPts val="1040"/>
              </a:spcBef>
              <a:tabLst>
                <a:tab pos="240665" algn="l"/>
                <a:tab pos="241300" algn="l"/>
              </a:tabLst>
            </a:pPr>
            <a:r>
              <a:rPr lang="ru-RU" sz="1500" dirty="0">
                <a:solidFill>
                  <a:srgbClr val="333333"/>
                </a:solidFill>
              </a:rPr>
              <a:t>включение подростков в новые виды деятельности по освоению различных сторон социо-  и этнокультурной жизни региона, обеспечивающие условия для его самооценки и  </a:t>
            </a:r>
            <a:r>
              <a:rPr lang="ru-RU" sz="1500" dirty="0" err="1">
                <a:solidFill>
                  <a:srgbClr val="333333"/>
                </a:solidFill>
              </a:rPr>
              <a:t>саморефлексии</a:t>
            </a:r>
            <a:endParaRPr lang="ru-RU" sz="1500" dirty="0">
              <a:solidFill>
                <a:srgbClr val="333333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2886" y="1289710"/>
            <a:ext cx="8143334" cy="44267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41300" lvl="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ru-RU" sz="2000" b="1" spc="5" dirty="0">
                <a:latin typeface="Arial" panose="020B0604020202020204" pitchFamily="34" charset="0"/>
                <a:cs typeface="Arial" panose="020B0604020202020204" pitchFamily="34" charset="0"/>
              </a:rPr>
              <a:t>на уровне основного общего образования</a:t>
            </a:r>
            <a:endParaRPr lang="ru-RU" altLang="ru-RU" sz="2000" b="1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2642" y="1891911"/>
            <a:ext cx="8281358" cy="8155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830"/>
              </a:spcBef>
            </a:pPr>
            <a:r>
              <a:rPr lang="ru-RU" sz="15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развитие способностей подростков к осуществлению взаимодействия и  экспериментирования с миром национальных, региональных и этнокультурных отношений  на </a:t>
            </a:r>
            <a:r>
              <a:rPr lang="ru-RU" sz="15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мезоуровне</a:t>
            </a:r>
            <a:endParaRPr lang="ru-RU" sz="15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7">
            <a:extLst>
              <a:ext uri="{FF2B5EF4-FFF2-40B4-BE49-F238E27FC236}">
                <a16:creationId xmlns:a16="http://schemas.microsoft.com/office/drawing/2014/main" id="{73C5F2B5-1CFE-489A-B229-C9422C0BDD11}"/>
              </a:ext>
            </a:extLst>
          </p:cNvPr>
          <p:cNvSpPr/>
          <p:nvPr/>
        </p:nvSpPr>
        <p:spPr>
          <a:xfrm>
            <a:off x="452886" y="4225698"/>
            <a:ext cx="8143334" cy="44267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41300" lvl="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ru-RU" sz="2000" b="1" spc="5" dirty="0">
                <a:latin typeface="Arial" panose="020B0604020202020204" pitchFamily="34" charset="0"/>
                <a:cs typeface="Arial" panose="020B0604020202020204" pitchFamily="34" charset="0"/>
              </a:rPr>
              <a:t>на уровне среднего общего образования</a:t>
            </a:r>
            <a:endParaRPr lang="ru-RU" altLang="ru-RU" sz="2000" b="1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8">
            <a:extLst>
              <a:ext uri="{FF2B5EF4-FFF2-40B4-BE49-F238E27FC236}">
                <a16:creationId xmlns:a16="http://schemas.microsoft.com/office/drawing/2014/main" id="{7959AF40-27C2-4012-AA9D-61EA16E0DC29}"/>
              </a:ext>
            </a:extLst>
          </p:cNvPr>
          <p:cNvSpPr/>
          <p:nvPr/>
        </p:nvSpPr>
        <p:spPr>
          <a:xfrm>
            <a:off x="841074" y="4807280"/>
            <a:ext cx="8302926" cy="9323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ts val="2510"/>
              </a:lnSpc>
              <a:spcBef>
                <a:spcPts val="730"/>
              </a:spcBef>
              <a:tabLst>
                <a:tab pos="240665" algn="l"/>
                <a:tab pos="241300" algn="l"/>
              </a:tabLst>
            </a:pPr>
            <a:r>
              <a:rPr lang="ru-RU" sz="15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содействие старшим школьникам в формировании осмысленной, активной и</a:t>
            </a:r>
          </a:p>
          <a:p>
            <a:pPr marL="241300" marR="297180" algn="ctr">
              <a:lnSpc>
                <a:spcPts val="2380"/>
              </a:lnSpc>
              <a:spcBef>
                <a:spcPts val="165"/>
              </a:spcBef>
            </a:pPr>
            <a:r>
              <a:rPr lang="ru-RU" sz="15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деятельностной позиции за счет включения в решение национальных, региональных (на  макро- и </a:t>
            </a:r>
            <a:r>
              <a:rPr lang="ru-RU" sz="15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мегоуровне</a:t>
            </a:r>
            <a:r>
              <a:rPr lang="ru-RU" sz="15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) и этнокультурных проблем современности</a:t>
            </a:r>
          </a:p>
        </p:txBody>
      </p:sp>
      <p:sp>
        <p:nvSpPr>
          <p:cNvPr id="18" name="Скругленный прямоугольник 8">
            <a:extLst>
              <a:ext uri="{FF2B5EF4-FFF2-40B4-BE49-F238E27FC236}">
                <a16:creationId xmlns:a16="http://schemas.microsoft.com/office/drawing/2014/main" id="{74C9C2CE-2FA3-4AFD-A211-442A7C4D27F5}"/>
              </a:ext>
            </a:extLst>
          </p:cNvPr>
          <p:cNvSpPr/>
          <p:nvPr/>
        </p:nvSpPr>
        <p:spPr>
          <a:xfrm>
            <a:off x="862642" y="5933125"/>
            <a:ext cx="8302926" cy="8155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830"/>
              </a:spcBef>
            </a:pPr>
            <a:r>
              <a:rPr lang="ru-RU" sz="15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поддержка старшеклассников в самоопределении в части поиска своего места и роли в</a:t>
            </a:r>
          </a:p>
          <a:p>
            <a:pPr marL="12700" algn="ctr">
              <a:lnSpc>
                <a:spcPct val="100000"/>
              </a:lnSpc>
              <a:spcBef>
                <a:spcPts val="830"/>
              </a:spcBef>
            </a:pPr>
            <a:r>
              <a:rPr lang="ru-RU" sz="15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развитии и преобразовании национальных, региональных и этнокультурных достижений</a:t>
            </a:r>
          </a:p>
        </p:txBody>
      </p:sp>
    </p:spTree>
    <p:extLst>
      <p:ext uri="{BB962C8B-B14F-4D97-AF65-F5344CB8AC3E}">
        <p14:creationId xmlns:p14="http://schemas.microsoft.com/office/powerpoint/2010/main" val="5556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43" y="0"/>
            <a:ext cx="8867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«НАЦИОНАЛЬНЫЕ ОСОБЕННОСТИ» – «РЕГИОНАЛЬНЫЕ ОСОБЕННОСТИ» –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«ЭТНОКУЛЬТУРНЫЕ ОСОБЕННОСТИ»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4323914" y="180191"/>
            <a:ext cx="461665" cy="29997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1347" y="1449237"/>
            <a:ext cx="8721306" cy="28603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национальные особенности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свойства, характерные для российского народа, проявляющиеся на уровне  языка, территории, экономической жизни, психического склада и культуры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региональные особенности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отличительные признаки региона, рассматриваемые в контексте природных,  социально-экономических и национально-культурных особенностей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этнокультурные особенности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неповторимые свойства народа, проявляющиеся в самобытной культуре,  психологическом складе и самосознании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42FDFD7C-474C-4994-9244-6B3F567D466D}"/>
              </a:ext>
            </a:extLst>
          </p:cNvPr>
          <p:cNvSpPr/>
          <p:nvPr/>
        </p:nvSpPr>
        <p:spPr>
          <a:xfrm>
            <a:off x="45939" y="5041954"/>
            <a:ext cx="2104898" cy="1406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09A1A408-FDC9-4D4F-A6D5-659A0C2B5CAE}"/>
              </a:ext>
            </a:extLst>
          </p:cNvPr>
          <p:cNvSpPr/>
          <p:nvPr/>
        </p:nvSpPr>
        <p:spPr>
          <a:xfrm>
            <a:off x="2150837" y="4462392"/>
            <a:ext cx="2155797" cy="1443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F58622DC-9380-4EC8-A874-99E9CC8D3C93}"/>
              </a:ext>
            </a:extLst>
          </p:cNvPr>
          <p:cNvSpPr/>
          <p:nvPr/>
        </p:nvSpPr>
        <p:spPr>
          <a:xfrm>
            <a:off x="6624864" y="4878509"/>
            <a:ext cx="2473197" cy="1569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79981F68-7669-46CE-BDCE-01596F241D73}"/>
              </a:ext>
            </a:extLst>
          </p:cNvPr>
          <p:cNvSpPr/>
          <p:nvPr/>
        </p:nvSpPr>
        <p:spPr>
          <a:xfrm>
            <a:off x="4407566" y="4462392"/>
            <a:ext cx="2144903" cy="13991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3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51" y="576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РЕАЛИЗАЦИЯ	НАЦИОНАЛЬНЫХ,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РЕГИОНАЛЬНЫХ И ЭТНОКУЛЬТУРНЫХ  ОСОБЕННОСТИ ПРИ ИЗУЧЕНИИ УЧЕБНЫХ ПРЕДМЕТОВ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8982" y="1345720"/>
            <a:ext cx="8699741" cy="228537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Включение: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фрагментарного изложения материала в рамках изучения соответствующих разделов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школьной программы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внеурочную деятельность (учебный / модульный курс), по основным направлениям  развития личности (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общеинтеллектуальное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общекультурное) и посредством различных  форм организации учебной деятельности (кружки, клубы, научно-практические  конференции и др.)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8982" y="3718798"/>
            <a:ext cx="8699743" cy="1636268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принципов: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интеграции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конкретизации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сопоставления фактов и теоретических положений, при этом инвариантное и  региональное содержание дополняют друг друга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8982" y="5512280"/>
            <a:ext cx="8712683" cy="128533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учителя включает: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разработку содержания регионального компонента на основе  изученной литературы и отбор информации научного, практического и статистического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5425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364" y="75897"/>
            <a:ext cx="8828636" cy="747801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1"/>
              </a:spcBef>
            </a:pP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Календарно</a:t>
            </a:r>
            <a: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тематическое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физике</a:t>
            </a:r>
            <a:r>
              <a:rPr sz="2400" spc="1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>
                <a:latin typeface="Arial" panose="020B0604020202020204" pitchFamily="34" charset="0"/>
                <a:cs typeface="Arial" panose="020B0604020202020204" pitchFamily="34" charset="0"/>
              </a:rPr>
              <a:t>(фрагмент)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-2455884" y="5649254"/>
            <a:ext cx="205997" cy="194953"/>
            <a:chOff x="365417" y="6292786"/>
            <a:chExt cx="274662" cy="204673"/>
          </a:xfrm>
        </p:grpSpPr>
        <p:sp>
          <p:nvSpPr>
            <p:cNvPr id="11" name="object 11"/>
            <p:cNvSpPr/>
            <p:nvPr/>
          </p:nvSpPr>
          <p:spPr>
            <a:xfrm>
              <a:off x="541896" y="6292786"/>
              <a:ext cx="98183" cy="2046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65417" y="6292786"/>
              <a:ext cx="98183" cy="2046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5661552-53D8-4FD6-90FD-C67F81B02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2493"/>
            <a:ext cx="9144000" cy="4765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825" y="1270551"/>
            <a:ext cx="8510639" cy="377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11" y="91177"/>
            <a:ext cx="8520589" cy="747801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1"/>
              </a:spcBef>
              <a:tabLst>
                <a:tab pos="7422356" algn="l"/>
              </a:tabLst>
            </a:pP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  <a:r>
              <a:rPr sz="2400" spc="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зада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400" spc="-8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сос</a:t>
            </a:r>
            <a:r>
              <a:rPr sz="2400" spc="34" dirty="0" err="1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2400" spc="-34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400" spc="-8" dirty="0" err="1">
                <a:latin typeface="Arial" panose="020B0604020202020204" pitchFamily="34" charset="0"/>
                <a:cs typeface="Arial" panose="020B0604020202020204" pitchFamily="34" charset="0"/>
              </a:rPr>
              <a:t>лен</a:t>
            </a:r>
            <a:r>
              <a:rPr sz="2400" spc="4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уче</a:t>
            </a:r>
            <a:r>
              <a:rPr sz="2400" spc="-34" dirty="0" err="1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400" spc="-56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НР</a:t>
            </a:r>
            <a:r>
              <a:rPr sz="2400" spc="38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458" y="1864804"/>
            <a:ext cx="8086249" cy="30681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499" marR="3810" indent="-171450" algn="just">
              <a:spcBef>
                <a:spcPts val="75"/>
              </a:spcBef>
              <a:buFont typeface="Arial"/>
              <a:buChar char="•"/>
              <a:tabLst>
                <a:tab pos="180975" algn="l"/>
              </a:tabLst>
            </a:pPr>
            <a:r>
              <a:rPr b="1" spc="-4" dirty="0">
                <a:latin typeface="Times New Roman"/>
                <a:cs typeface="Times New Roman"/>
              </a:rPr>
              <a:t>Челябинский </a:t>
            </a:r>
            <a:r>
              <a:rPr b="1" spc="-8" dirty="0">
                <a:latin typeface="Times New Roman"/>
                <a:cs typeface="Times New Roman"/>
              </a:rPr>
              <a:t>тракторный </a:t>
            </a:r>
            <a:r>
              <a:rPr b="1" spc="-15" dirty="0">
                <a:latin typeface="Times New Roman"/>
                <a:cs typeface="Times New Roman"/>
              </a:rPr>
              <a:t>завод </a:t>
            </a:r>
            <a:r>
              <a:rPr spc="-4" dirty="0">
                <a:latin typeface="Times New Roman"/>
                <a:cs typeface="Times New Roman"/>
              </a:rPr>
              <a:t>выпускает </a:t>
            </a:r>
            <a:r>
              <a:rPr spc="-23" dirty="0">
                <a:latin typeface="Times New Roman"/>
                <a:cs typeface="Times New Roman"/>
              </a:rPr>
              <a:t>болотоходный </a:t>
            </a:r>
            <a:r>
              <a:rPr spc="-8" dirty="0">
                <a:latin typeface="Times New Roman"/>
                <a:cs typeface="Times New Roman"/>
              </a:rPr>
              <a:t>трактор </a:t>
            </a:r>
            <a:r>
              <a:rPr dirty="0">
                <a:latin typeface="Times New Roman"/>
                <a:cs typeface="Times New Roman"/>
              </a:rPr>
              <a:t>Т-10МБ -  </a:t>
            </a:r>
            <a:r>
              <a:rPr spc="-8" dirty="0">
                <a:latin typeface="Times New Roman"/>
                <a:cs typeface="Times New Roman"/>
              </a:rPr>
              <a:t>предназначенный </a:t>
            </a:r>
            <a:r>
              <a:rPr dirty="0">
                <a:latin typeface="Times New Roman"/>
                <a:cs typeface="Times New Roman"/>
              </a:rPr>
              <a:t>для </a:t>
            </a:r>
            <a:r>
              <a:rPr spc="-11" dirty="0">
                <a:latin typeface="Times New Roman"/>
                <a:cs typeface="Times New Roman"/>
              </a:rPr>
              <a:t>эффективного </a:t>
            </a:r>
            <a:r>
              <a:rPr spc="-8" dirty="0">
                <a:latin typeface="Times New Roman"/>
                <a:cs typeface="Times New Roman"/>
              </a:rPr>
              <a:t>проведения работ 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-11" dirty="0">
                <a:latin typeface="Times New Roman"/>
                <a:cs typeface="Times New Roman"/>
              </a:rPr>
              <a:t>дорожном,  </a:t>
            </a:r>
            <a:r>
              <a:rPr spc="-8" dirty="0">
                <a:latin typeface="Times New Roman"/>
                <a:cs typeface="Times New Roman"/>
              </a:rPr>
              <a:t>промышленном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11" dirty="0">
                <a:latin typeface="Times New Roman"/>
                <a:cs typeface="Times New Roman"/>
              </a:rPr>
              <a:t>гидротехническом </a:t>
            </a:r>
            <a:r>
              <a:rPr spc="-4" dirty="0">
                <a:latin typeface="Times New Roman"/>
                <a:cs typeface="Times New Roman"/>
              </a:rPr>
              <a:t>строительстве, 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-4" dirty="0">
                <a:latin typeface="Times New Roman"/>
                <a:cs typeface="Times New Roman"/>
              </a:rPr>
              <a:t>мелиорациии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4" dirty="0">
                <a:latin typeface="Times New Roman"/>
                <a:cs typeface="Times New Roman"/>
              </a:rPr>
              <a:t>ирригации  на грунтах </a:t>
            </a:r>
            <a:r>
              <a:rPr dirty="0">
                <a:latin typeface="Times New Roman"/>
                <a:cs typeface="Times New Roman"/>
              </a:rPr>
              <a:t>с малой несущей </a:t>
            </a:r>
            <a:r>
              <a:rPr spc="8" dirty="0">
                <a:latin typeface="Times New Roman"/>
                <a:cs typeface="Times New Roman"/>
              </a:rPr>
              <a:t>способностью </a:t>
            </a:r>
            <a:r>
              <a:rPr spc="-8" dirty="0">
                <a:latin typeface="Times New Roman"/>
                <a:cs typeface="Times New Roman"/>
              </a:rPr>
              <a:t>(болота, </a:t>
            </a:r>
            <a:r>
              <a:rPr dirty="0">
                <a:latin typeface="Times New Roman"/>
                <a:cs typeface="Times New Roman"/>
              </a:rPr>
              <a:t>снежный </a:t>
            </a:r>
            <a:r>
              <a:rPr spc="-4" dirty="0">
                <a:latin typeface="Times New Roman"/>
                <a:cs typeface="Times New Roman"/>
              </a:rPr>
              <a:t>покров, оттаявший  </a:t>
            </a:r>
            <a:r>
              <a:rPr dirty="0">
                <a:latin typeface="Times New Roman"/>
                <a:cs typeface="Times New Roman"/>
              </a:rPr>
              <a:t>мерзлый </a:t>
            </a:r>
            <a:r>
              <a:rPr spc="-8" dirty="0">
                <a:latin typeface="Times New Roman"/>
                <a:cs typeface="Times New Roman"/>
              </a:rPr>
              <a:t>грунт </a:t>
            </a:r>
            <a:r>
              <a:rPr dirty="0">
                <a:latin typeface="Times New Roman"/>
                <a:cs typeface="Times New Roman"/>
              </a:rPr>
              <a:t>и др.). </a:t>
            </a:r>
            <a:r>
              <a:rPr spc="-4" dirty="0">
                <a:latin typeface="Times New Roman"/>
                <a:cs typeface="Times New Roman"/>
              </a:rPr>
              <a:t>Общая </a:t>
            </a:r>
            <a:r>
              <a:rPr dirty="0">
                <a:latin typeface="Times New Roman"/>
                <a:cs typeface="Times New Roman"/>
              </a:rPr>
              <a:t>масса </a:t>
            </a:r>
            <a:r>
              <a:rPr spc="-8" dirty="0">
                <a:latin typeface="Times New Roman"/>
                <a:cs typeface="Times New Roman"/>
              </a:rPr>
              <a:t>трактора </a:t>
            </a:r>
            <a:r>
              <a:rPr dirty="0">
                <a:latin typeface="Times New Roman"/>
                <a:cs typeface="Times New Roman"/>
              </a:rPr>
              <a:t>19560 </a:t>
            </a:r>
            <a:r>
              <a:rPr spc="-71" dirty="0">
                <a:latin typeface="Times New Roman"/>
                <a:cs typeface="Times New Roman"/>
              </a:rPr>
              <a:t>кг. </a:t>
            </a:r>
            <a:r>
              <a:rPr spc="-26" dirty="0">
                <a:latin typeface="Times New Roman"/>
                <a:cs typeface="Times New Roman"/>
              </a:rPr>
              <a:t>Какой </a:t>
            </a:r>
            <a:r>
              <a:rPr spc="-8" dirty="0">
                <a:latin typeface="Times New Roman"/>
                <a:cs typeface="Times New Roman"/>
              </a:rPr>
              <a:t>должна </a:t>
            </a:r>
            <a:r>
              <a:rPr spc="-4" dirty="0">
                <a:latin typeface="Times New Roman"/>
                <a:cs typeface="Times New Roman"/>
              </a:rPr>
              <a:t>быть </a:t>
            </a:r>
            <a:r>
              <a:rPr dirty="0">
                <a:latin typeface="Times New Roman"/>
                <a:cs typeface="Times New Roman"/>
              </a:rPr>
              <a:t>общая  </a:t>
            </a:r>
            <a:r>
              <a:rPr spc="-4" dirty="0">
                <a:latin typeface="Times New Roman"/>
                <a:cs typeface="Times New Roman"/>
              </a:rPr>
              <a:t>площадь </a:t>
            </a:r>
            <a:r>
              <a:rPr dirty="0">
                <a:latin typeface="Times New Roman"/>
                <a:cs typeface="Times New Roman"/>
              </a:rPr>
              <a:t>опоры гусениц, </a:t>
            </a:r>
            <a:r>
              <a:rPr spc="-8" dirty="0">
                <a:latin typeface="Times New Roman"/>
                <a:cs typeface="Times New Roman"/>
              </a:rPr>
              <a:t>чтобы трактор оказывал давление </a:t>
            </a:r>
            <a:r>
              <a:rPr spc="-4" dirty="0">
                <a:latin typeface="Times New Roman"/>
                <a:cs typeface="Times New Roman"/>
              </a:rPr>
              <a:t>на грунт </a:t>
            </a:r>
            <a:r>
              <a:rPr dirty="0">
                <a:latin typeface="Times New Roman"/>
                <a:cs typeface="Times New Roman"/>
              </a:rPr>
              <a:t>2</a:t>
            </a:r>
            <a:r>
              <a:rPr spc="38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кПа?</a:t>
            </a:r>
            <a:endParaRPr dirty="0">
              <a:latin typeface="Times New Roman"/>
              <a:cs typeface="Times New Roman"/>
            </a:endParaRPr>
          </a:p>
          <a:p>
            <a:pPr algn="just">
              <a:spcBef>
                <a:spcPts val="4"/>
              </a:spcBef>
              <a:buFont typeface="Arial"/>
              <a:buChar char="•"/>
            </a:pPr>
            <a:endParaRPr sz="1875" dirty="0">
              <a:latin typeface="Times New Roman"/>
              <a:cs typeface="Times New Roman"/>
            </a:endParaRPr>
          </a:p>
          <a:p>
            <a:pPr marL="180499" marR="5239" indent="-171450" algn="just">
              <a:spcBef>
                <a:spcPts val="4"/>
              </a:spcBef>
              <a:buFont typeface="Arial"/>
              <a:buChar char="•"/>
              <a:tabLst>
                <a:tab pos="180975" algn="l"/>
              </a:tabLst>
            </a:pPr>
            <a:r>
              <a:rPr b="1" spc="-26" dirty="0">
                <a:latin typeface="Times New Roman"/>
                <a:cs typeface="Times New Roman"/>
              </a:rPr>
              <a:t>Тургояк </a:t>
            </a:r>
            <a:r>
              <a:rPr dirty="0">
                <a:latin typeface="Times New Roman"/>
                <a:cs typeface="Times New Roman"/>
              </a:rPr>
              <a:t>— </a:t>
            </a:r>
            <a:r>
              <a:rPr spc="-4" dirty="0">
                <a:latin typeface="Times New Roman"/>
                <a:cs typeface="Times New Roman"/>
              </a:rPr>
              <a:t>крупное </a:t>
            </a:r>
            <a:r>
              <a:rPr spc="4" dirty="0">
                <a:latin typeface="Times New Roman"/>
                <a:cs typeface="Times New Roman"/>
              </a:rPr>
              <a:t>пресное </a:t>
            </a:r>
            <a:r>
              <a:rPr dirty="0">
                <a:latin typeface="Times New Roman"/>
                <a:cs typeface="Times New Roman"/>
              </a:rPr>
              <a:t>озеро в </a:t>
            </a:r>
            <a:r>
              <a:rPr spc="-11" dirty="0">
                <a:latin typeface="Times New Roman"/>
                <a:cs typeface="Times New Roman"/>
              </a:rPr>
              <a:t>Челябинской области </a:t>
            </a:r>
            <a:r>
              <a:rPr spc="-26" dirty="0">
                <a:latin typeface="Times New Roman"/>
                <a:cs typeface="Times New Roman"/>
              </a:rPr>
              <a:t>около </a:t>
            </a:r>
            <a:r>
              <a:rPr spc="-19" dirty="0">
                <a:latin typeface="Times New Roman"/>
                <a:cs typeface="Times New Roman"/>
              </a:rPr>
              <a:t>города </a:t>
            </a:r>
            <a:r>
              <a:rPr dirty="0">
                <a:latin typeface="Times New Roman"/>
                <a:cs typeface="Times New Roman"/>
              </a:rPr>
              <a:t>Миасса,  </a:t>
            </a:r>
            <a:r>
              <a:rPr spc="-15" dirty="0">
                <a:latin typeface="Times New Roman"/>
                <a:cs typeface="Times New Roman"/>
              </a:rPr>
              <a:t>второе </a:t>
            </a:r>
            <a:r>
              <a:rPr spc="-4" dirty="0">
                <a:latin typeface="Times New Roman"/>
                <a:cs typeface="Times New Roman"/>
              </a:rPr>
              <a:t>по прозрачности </a:t>
            </a:r>
            <a:r>
              <a:rPr dirty="0">
                <a:latin typeface="Times New Roman"/>
                <a:cs typeface="Times New Roman"/>
              </a:rPr>
              <a:t>озеро </a:t>
            </a:r>
            <a:r>
              <a:rPr spc="-4" dirty="0">
                <a:latin typeface="Times New Roman"/>
                <a:cs typeface="Times New Roman"/>
              </a:rPr>
              <a:t>России. Средняя </a:t>
            </a:r>
            <a:r>
              <a:rPr spc="-15" dirty="0">
                <a:latin typeface="Times New Roman"/>
                <a:cs typeface="Times New Roman"/>
              </a:rPr>
              <a:t>глубина </a:t>
            </a:r>
            <a:r>
              <a:rPr dirty="0">
                <a:latin typeface="Times New Roman"/>
                <a:cs typeface="Times New Roman"/>
              </a:rPr>
              <a:t>— 19,1 метра,  </a:t>
            </a:r>
            <a:r>
              <a:rPr spc="-8" dirty="0">
                <a:latin typeface="Times New Roman"/>
                <a:cs typeface="Times New Roman"/>
              </a:rPr>
              <a:t>максимальная </a:t>
            </a:r>
            <a:r>
              <a:rPr spc="-15" dirty="0">
                <a:latin typeface="Times New Roman"/>
                <a:cs typeface="Times New Roman"/>
              </a:rPr>
              <a:t>глубина </a:t>
            </a:r>
            <a:r>
              <a:rPr dirty="0">
                <a:latin typeface="Times New Roman"/>
                <a:cs typeface="Times New Roman"/>
              </a:rPr>
              <a:t>— 36,5 метра. </a:t>
            </a:r>
            <a:r>
              <a:rPr spc="-4" dirty="0">
                <a:latin typeface="Times New Roman"/>
                <a:cs typeface="Times New Roman"/>
              </a:rPr>
              <a:t>Определите величину </a:t>
            </a:r>
            <a:r>
              <a:rPr spc="-8" dirty="0">
                <a:latin typeface="Times New Roman"/>
                <a:cs typeface="Times New Roman"/>
              </a:rPr>
              <a:t>давления </a:t>
            </a:r>
            <a:r>
              <a:rPr spc="-19" dirty="0">
                <a:latin typeface="Times New Roman"/>
                <a:cs typeface="Times New Roman"/>
              </a:rPr>
              <a:t>воды </a:t>
            </a:r>
            <a:r>
              <a:rPr spc="-4" dirty="0">
                <a:latin typeface="Times New Roman"/>
                <a:cs typeface="Times New Roman"/>
              </a:rPr>
              <a:t>на  </a:t>
            </a:r>
            <a:r>
              <a:rPr dirty="0">
                <a:latin typeface="Times New Roman"/>
                <a:cs typeface="Times New Roman"/>
              </a:rPr>
              <a:t>дно озера в </a:t>
            </a:r>
            <a:r>
              <a:rPr spc="-4" dirty="0">
                <a:latin typeface="Times New Roman"/>
                <a:cs typeface="Times New Roman"/>
              </a:rPr>
              <a:t>самом </a:t>
            </a:r>
            <a:r>
              <a:rPr spc="-30" dirty="0">
                <a:latin typeface="Times New Roman"/>
                <a:cs typeface="Times New Roman"/>
              </a:rPr>
              <a:t>глубоком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8" dirty="0">
                <a:latin typeface="Times New Roman"/>
                <a:cs typeface="Times New Roman"/>
              </a:rPr>
              <a:t>месте.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396" y="404664"/>
            <a:ext cx="9001124" cy="792162"/>
          </a:xfrm>
        </p:spPr>
        <p:txBody>
          <a:bodyPr>
            <a:normAutofit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ДЕМОВЕРСИЯ по предмету русский язык 4 класс, </a:t>
            </a:r>
            <a:b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</a:b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апрель 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2020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AE4F72-6B4E-4971-A588-029B96603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61" b="6705"/>
          <a:stretch/>
        </p:blipFill>
        <p:spPr>
          <a:xfrm>
            <a:off x="0" y="1497495"/>
            <a:ext cx="9144000" cy="43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364" y="75897"/>
            <a:ext cx="8828636" cy="747801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1"/>
              </a:spcBef>
            </a:pP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Календарно</a:t>
            </a:r>
            <a: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тематическое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5" dirty="0">
                <a:latin typeface="Arial" panose="020B0604020202020204" pitchFamily="34" charset="0"/>
                <a:cs typeface="Arial" panose="020B0604020202020204" pitchFamily="34" charset="0"/>
              </a:rPr>
              <a:t>МАТЕМАТИКЕ</a:t>
            </a:r>
            <a:r>
              <a:rPr sz="2400" spc="1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>
                <a:latin typeface="Arial" panose="020B0604020202020204" pitchFamily="34" charset="0"/>
                <a:cs typeface="Arial" panose="020B0604020202020204" pitchFamily="34" charset="0"/>
              </a:rPr>
              <a:t>(фрагмент)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-2455884" y="5649254"/>
            <a:ext cx="205997" cy="194953"/>
            <a:chOff x="365417" y="6292786"/>
            <a:chExt cx="274662" cy="204673"/>
          </a:xfrm>
        </p:grpSpPr>
        <p:sp>
          <p:nvSpPr>
            <p:cNvPr id="11" name="object 11"/>
            <p:cNvSpPr/>
            <p:nvPr/>
          </p:nvSpPr>
          <p:spPr>
            <a:xfrm>
              <a:off x="541896" y="6292786"/>
              <a:ext cx="98183" cy="2046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65417" y="6292786"/>
              <a:ext cx="98183" cy="2046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7" name="object 3">
            <a:extLst>
              <a:ext uri="{FF2B5EF4-FFF2-40B4-BE49-F238E27FC236}">
                <a16:creationId xmlns:a16="http://schemas.microsoft.com/office/drawing/2014/main" id="{075A73A9-9023-48C8-8F0E-CB9EBB6DAB31}"/>
              </a:ext>
            </a:extLst>
          </p:cNvPr>
          <p:cNvGrpSpPr/>
          <p:nvPr/>
        </p:nvGrpSpPr>
        <p:grpSpPr>
          <a:xfrm>
            <a:off x="254032" y="1833277"/>
            <a:ext cx="8890159" cy="4167664"/>
            <a:chOff x="338709" y="1301369"/>
            <a:chExt cx="11853545" cy="555688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152638F0-F24E-4B0F-939D-99C090C11BC6}"/>
                </a:ext>
              </a:extLst>
            </p:cNvPr>
            <p:cNvSpPr/>
            <p:nvPr/>
          </p:nvSpPr>
          <p:spPr>
            <a:xfrm>
              <a:off x="345059" y="1307718"/>
              <a:ext cx="11421745" cy="1828800"/>
            </a:xfrm>
            <a:custGeom>
              <a:avLst/>
              <a:gdLst/>
              <a:ahLst/>
              <a:cxnLst/>
              <a:rect l="l" t="t" r="r" b="b"/>
              <a:pathLst>
                <a:path w="11421745" h="1828800">
                  <a:moveTo>
                    <a:pt x="4944745" y="0"/>
                  </a:moveTo>
                  <a:lnTo>
                    <a:pt x="1589290" y="0"/>
                  </a:lnTo>
                  <a:lnTo>
                    <a:pt x="647103" y="0"/>
                  </a:lnTo>
                  <a:lnTo>
                    <a:pt x="0" y="0"/>
                  </a:lnTo>
                  <a:lnTo>
                    <a:pt x="0" y="1219200"/>
                  </a:lnTo>
                  <a:lnTo>
                    <a:pt x="0" y="1828800"/>
                  </a:lnTo>
                  <a:lnTo>
                    <a:pt x="647103" y="1828800"/>
                  </a:lnTo>
                  <a:lnTo>
                    <a:pt x="647103" y="1219200"/>
                  </a:lnTo>
                  <a:lnTo>
                    <a:pt x="1589278" y="1219200"/>
                  </a:lnTo>
                  <a:lnTo>
                    <a:pt x="4944745" y="1219200"/>
                  </a:lnTo>
                  <a:lnTo>
                    <a:pt x="4944745" y="0"/>
                  </a:lnTo>
                  <a:close/>
                </a:path>
                <a:path w="11421745" h="1828800">
                  <a:moveTo>
                    <a:pt x="11421491" y="0"/>
                  </a:moveTo>
                  <a:lnTo>
                    <a:pt x="4944872" y="0"/>
                  </a:lnTo>
                  <a:lnTo>
                    <a:pt x="4944872" y="1219200"/>
                  </a:lnTo>
                  <a:lnTo>
                    <a:pt x="11421491" y="1219200"/>
                  </a:lnTo>
                  <a:lnTo>
                    <a:pt x="11421491" y="0"/>
                  </a:lnTo>
                  <a:close/>
                </a:path>
              </a:pathLst>
            </a:custGeom>
            <a:solidFill>
              <a:srgbClr val="FBEBE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CCCC264E-FD23-4452-AA58-84E8E833042D}"/>
                </a:ext>
              </a:extLst>
            </p:cNvPr>
            <p:cNvSpPr/>
            <p:nvPr/>
          </p:nvSpPr>
          <p:spPr>
            <a:xfrm>
              <a:off x="992162" y="2526918"/>
              <a:ext cx="10774680" cy="609600"/>
            </a:xfrm>
            <a:custGeom>
              <a:avLst/>
              <a:gdLst/>
              <a:ahLst/>
              <a:cxnLst/>
              <a:rect l="l" t="t" r="r" b="b"/>
              <a:pathLst>
                <a:path w="10774680" h="609600">
                  <a:moveTo>
                    <a:pt x="4297642" y="0"/>
                  </a:moveTo>
                  <a:lnTo>
                    <a:pt x="942187" y="0"/>
                  </a:lnTo>
                  <a:lnTo>
                    <a:pt x="0" y="0"/>
                  </a:lnTo>
                  <a:lnTo>
                    <a:pt x="0" y="609600"/>
                  </a:lnTo>
                  <a:lnTo>
                    <a:pt x="942174" y="609600"/>
                  </a:lnTo>
                  <a:lnTo>
                    <a:pt x="4297642" y="609600"/>
                  </a:lnTo>
                  <a:lnTo>
                    <a:pt x="4297642" y="0"/>
                  </a:lnTo>
                  <a:close/>
                </a:path>
                <a:path w="10774680" h="609600">
                  <a:moveTo>
                    <a:pt x="10774388" y="0"/>
                  </a:moveTo>
                  <a:lnTo>
                    <a:pt x="4297769" y="0"/>
                  </a:lnTo>
                  <a:lnTo>
                    <a:pt x="4297769" y="609600"/>
                  </a:lnTo>
                  <a:lnTo>
                    <a:pt x="10774388" y="609600"/>
                  </a:lnTo>
                  <a:lnTo>
                    <a:pt x="10774388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3196762B-14C6-4FB7-AE4D-5B4988E103BE}"/>
                </a:ext>
              </a:extLst>
            </p:cNvPr>
            <p:cNvSpPr/>
            <p:nvPr/>
          </p:nvSpPr>
          <p:spPr>
            <a:xfrm>
              <a:off x="345059" y="3136620"/>
              <a:ext cx="11421745" cy="961390"/>
            </a:xfrm>
            <a:custGeom>
              <a:avLst/>
              <a:gdLst/>
              <a:ahLst/>
              <a:cxnLst/>
              <a:rect l="l" t="t" r="r" b="b"/>
              <a:pathLst>
                <a:path w="11421745" h="961389">
                  <a:moveTo>
                    <a:pt x="4944745" y="0"/>
                  </a:moveTo>
                  <a:lnTo>
                    <a:pt x="1589290" y="0"/>
                  </a:lnTo>
                  <a:lnTo>
                    <a:pt x="647103" y="0"/>
                  </a:lnTo>
                  <a:lnTo>
                    <a:pt x="0" y="0"/>
                  </a:lnTo>
                  <a:lnTo>
                    <a:pt x="0" y="624801"/>
                  </a:lnTo>
                  <a:lnTo>
                    <a:pt x="0" y="960907"/>
                  </a:lnTo>
                  <a:lnTo>
                    <a:pt x="647103" y="960907"/>
                  </a:lnTo>
                  <a:lnTo>
                    <a:pt x="647103" y="624865"/>
                  </a:lnTo>
                  <a:lnTo>
                    <a:pt x="1589278" y="624865"/>
                  </a:lnTo>
                  <a:lnTo>
                    <a:pt x="4944745" y="624865"/>
                  </a:lnTo>
                  <a:lnTo>
                    <a:pt x="4944745" y="0"/>
                  </a:lnTo>
                  <a:close/>
                </a:path>
                <a:path w="11421745" h="961389">
                  <a:moveTo>
                    <a:pt x="11421491" y="0"/>
                  </a:moveTo>
                  <a:lnTo>
                    <a:pt x="4944872" y="0"/>
                  </a:lnTo>
                  <a:lnTo>
                    <a:pt x="4944872" y="624865"/>
                  </a:lnTo>
                  <a:lnTo>
                    <a:pt x="11421491" y="624865"/>
                  </a:lnTo>
                  <a:lnTo>
                    <a:pt x="11421491" y="0"/>
                  </a:lnTo>
                  <a:close/>
                </a:path>
              </a:pathLst>
            </a:custGeom>
            <a:solidFill>
              <a:srgbClr val="FBEBE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566F8A43-3F2E-4190-9A63-EF4009314FAC}"/>
                </a:ext>
              </a:extLst>
            </p:cNvPr>
            <p:cNvSpPr/>
            <p:nvPr/>
          </p:nvSpPr>
          <p:spPr>
            <a:xfrm>
              <a:off x="992162" y="3761422"/>
              <a:ext cx="10774680" cy="336550"/>
            </a:xfrm>
            <a:custGeom>
              <a:avLst/>
              <a:gdLst/>
              <a:ahLst/>
              <a:cxnLst/>
              <a:rect l="l" t="t" r="r" b="b"/>
              <a:pathLst>
                <a:path w="10774680" h="336550">
                  <a:moveTo>
                    <a:pt x="4297642" y="0"/>
                  </a:moveTo>
                  <a:lnTo>
                    <a:pt x="942187" y="0"/>
                  </a:lnTo>
                  <a:lnTo>
                    <a:pt x="0" y="0"/>
                  </a:lnTo>
                  <a:lnTo>
                    <a:pt x="0" y="336105"/>
                  </a:lnTo>
                  <a:lnTo>
                    <a:pt x="942174" y="336105"/>
                  </a:lnTo>
                  <a:lnTo>
                    <a:pt x="4297642" y="336105"/>
                  </a:lnTo>
                  <a:lnTo>
                    <a:pt x="4297642" y="0"/>
                  </a:lnTo>
                  <a:close/>
                </a:path>
                <a:path w="10774680" h="336550">
                  <a:moveTo>
                    <a:pt x="10774388" y="0"/>
                  </a:moveTo>
                  <a:lnTo>
                    <a:pt x="4297769" y="0"/>
                  </a:lnTo>
                  <a:lnTo>
                    <a:pt x="4297769" y="336105"/>
                  </a:lnTo>
                  <a:lnTo>
                    <a:pt x="10774388" y="336105"/>
                  </a:lnTo>
                  <a:lnTo>
                    <a:pt x="10774388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9AD8AF74-244C-43B3-98D2-F8EF54996214}"/>
                </a:ext>
              </a:extLst>
            </p:cNvPr>
            <p:cNvSpPr/>
            <p:nvPr/>
          </p:nvSpPr>
          <p:spPr>
            <a:xfrm>
              <a:off x="345059" y="4097540"/>
              <a:ext cx="11421745" cy="889000"/>
            </a:xfrm>
            <a:custGeom>
              <a:avLst/>
              <a:gdLst/>
              <a:ahLst/>
              <a:cxnLst/>
              <a:rect l="l" t="t" r="r" b="b"/>
              <a:pathLst>
                <a:path w="11421745" h="889000">
                  <a:moveTo>
                    <a:pt x="4944745" y="0"/>
                  </a:moveTo>
                  <a:lnTo>
                    <a:pt x="1589290" y="0"/>
                  </a:lnTo>
                  <a:lnTo>
                    <a:pt x="647103" y="0"/>
                  </a:lnTo>
                  <a:lnTo>
                    <a:pt x="0" y="0"/>
                  </a:lnTo>
                  <a:lnTo>
                    <a:pt x="0" y="448017"/>
                  </a:lnTo>
                  <a:lnTo>
                    <a:pt x="0" y="888733"/>
                  </a:lnTo>
                  <a:lnTo>
                    <a:pt x="647103" y="888733"/>
                  </a:lnTo>
                  <a:lnTo>
                    <a:pt x="647103" y="448043"/>
                  </a:lnTo>
                  <a:lnTo>
                    <a:pt x="1589278" y="448043"/>
                  </a:lnTo>
                  <a:lnTo>
                    <a:pt x="4944745" y="448043"/>
                  </a:lnTo>
                  <a:lnTo>
                    <a:pt x="4944745" y="0"/>
                  </a:lnTo>
                  <a:close/>
                </a:path>
                <a:path w="11421745" h="889000">
                  <a:moveTo>
                    <a:pt x="11421491" y="0"/>
                  </a:moveTo>
                  <a:lnTo>
                    <a:pt x="4944872" y="0"/>
                  </a:lnTo>
                  <a:lnTo>
                    <a:pt x="4944872" y="448043"/>
                  </a:lnTo>
                  <a:lnTo>
                    <a:pt x="11421491" y="448043"/>
                  </a:lnTo>
                  <a:lnTo>
                    <a:pt x="11421491" y="0"/>
                  </a:lnTo>
                  <a:close/>
                </a:path>
              </a:pathLst>
            </a:custGeom>
            <a:solidFill>
              <a:srgbClr val="FBEBE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21EB1417-888A-4E33-9528-C3FB736145EF}"/>
                </a:ext>
              </a:extLst>
            </p:cNvPr>
            <p:cNvSpPr/>
            <p:nvPr/>
          </p:nvSpPr>
          <p:spPr>
            <a:xfrm>
              <a:off x="992162" y="4545558"/>
              <a:ext cx="10774680" cy="441325"/>
            </a:xfrm>
            <a:custGeom>
              <a:avLst/>
              <a:gdLst/>
              <a:ahLst/>
              <a:cxnLst/>
              <a:rect l="l" t="t" r="r" b="b"/>
              <a:pathLst>
                <a:path w="10774680" h="441325">
                  <a:moveTo>
                    <a:pt x="4297642" y="0"/>
                  </a:moveTo>
                  <a:lnTo>
                    <a:pt x="942187" y="0"/>
                  </a:lnTo>
                  <a:lnTo>
                    <a:pt x="0" y="0"/>
                  </a:lnTo>
                  <a:lnTo>
                    <a:pt x="0" y="440715"/>
                  </a:lnTo>
                  <a:lnTo>
                    <a:pt x="942174" y="440715"/>
                  </a:lnTo>
                  <a:lnTo>
                    <a:pt x="4297642" y="440715"/>
                  </a:lnTo>
                  <a:lnTo>
                    <a:pt x="4297642" y="0"/>
                  </a:lnTo>
                  <a:close/>
                </a:path>
                <a:path w="10774680" h="441325">
                  <a:moveTo>
                    <a:pt x="10774388" y="0"/>
                  </a:moveTo>
                  <a:lnTo>
                    <a:pt x="4297769" y="0"/>
                  </a:lnTo>
                  <a:lnTo>
                    <a:pt x="4297769" y="440715"/>
                  </a:lnTo>
                  <a:lnTo>
                    <a:pt x="10774388" y="440715"/>
                  </a:lnTo>
                  <a:lnTo>
                    <a:pt x="10774388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9E55CBDA-2187-46AC-9E76-C9AF180EB4D6}"/>
                </a:ext>
              </a:extLst>
            </p:cNvPr>
            <p:cNvSpPr/>
            <p:nvPr/>
          </p:nvSpPr>
          <p:spPr>
            <a:xfrm>
              <a:off x="345059" y="4986311"/>
              <a:ext cx="11421745" cy="999490"/>
            </a:xfrm>
            <a:custGeom>
              <a:avLst/>
              <a:gdLst/>
              <a:ahLst/>
              <a:cxnLst/>
              <a:rect l="l" t="t" r="r" b="b"/>
              <a:pathLst>
                <a:path w="11421745" h="999489">
                  <a:moveTo>
                    <a:pt x="4944745" y="0"/>
                  </a:moveTo>
                  <a:lnTo>
                    <a:pt x="1589290" y="0"/>
                  </a:lnTo>
                  <a:lnTo>
                    <a:pt x="647103" y="0"/>
                  </a:lnTo>
                  <a:lnTo>
                    <a:pt x="0" y="0"/>
                  </a:lnTo>
                  <a:lnTo>
                    <a:pt x="0" y="998943"/>
                  </a:lnTo>
                  <a:lnTo>
                    <a:pt x="647103" y="998943"/>
                  </a:lnTo>
                  <a:lnTo>
                    <a:pt x="1589278" y="998943"/>
                  </a:lnTo>
                  <a:lnTo>
                    <a:pt x="4944745" y="998943"/>
                  </a:lnTo>
                  <a:lnTo>
                    <a:pt x="4944745" y="0"/>
                  </a:lnTo>
                  <a:close/>
                </a:path>
                <a:path w="11421745" h="999489">
                  <a:moveTo>
                    <a:pt x="11421491" y="0"/>
                  </a:moveTo>
                  <a:lnTo>
                    <a:pt x="4944872" y="0"/>
                  </a:lnTo>
                  <a:lnTo>
                    <a:pt x="4944872" y="998943"/>
                  </a:lnTo>
                  <a:lnTo>
                    <a:pt x="11421491" y="998943"/>
                  </a:lnTo>
                  <a:lnTo>
                    <a:pt x="11421491" y="0"/>
                  </a:lnTo>
                  <a:close/>
                </a:path>
              </a:pathLst>
            </a:custGeom>
            <a:solidFill>
              <a:srgbClr val="FBEBE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E7E62FF1-76B3-4D64-9E37-81FF075E5827}"/>
                </a:ext>
              </a:extLst>
            </p:cNvPr>
            <p:cNvSpPr/>
            <p:nvPr/>
          </p:nvSpPr>
          <p:spPr>
            <a:xfrm>
              <a:off x="338709" y="1301369"/>
              <a:ext cx="11434445" cy="4690745"/>
            </a:xfrm>
            <a:custGeom>
              <a:avLst/>
              <a:gdLst/>
              <a:ahLst/>
              <a:cxnLst/>
              <a:rect l="l" t="t" r="r" b="b"/>
              <a:pathLst>
                <a:path w="11434445" h="4690745">
                  <a:moveTo>
                    <a:pt x="653453" y="0"/>
                  </a:moveTo>
                  <a:lnTo>
                    <a:pt x="653453" y="4690236"/>
                  </a:lnTo>
                </a:path>
                <a:path w="11434445" h="4690745">
                  <a:moveTo>
                    <a:pt x="1595628" y="0"/>
                  </a:moveTo>
                  <a:lnTo>
                    <a:pt x="1595628" y="4690236"/>
                  </a:lnTo>
                </a:path>
                <a:path w="11434445" h="4690745">
                  <a:moveTo>
                    <a:pt x="4951221" y="0"/>
                  </a:moveTo>
                  <a:lnTo>
                    <a:pt x="4951221" y="4690236"/>
                  </a:lnTo>
                </a:path>
                <a:path w="11434445" h="4690745">
                  <a:moveTo>
                    <a:pt x="0" y="1225550"/>
                  </a:moveTo>
                  <a:lnTo>
                    <a:pt x="11434064" y="1225550"/>
                  </a:lnTo>
                </a:path>
                <a:path w="11434445" h="4690745">
                  <a:moveTo>
                    <a:pt x="0" y="1835150"/>
                  </a:moveTo>
                  <a:lnTo>
                    <a:pt x="11434064" y="1835150"/>
                  </a:lnTo>
                </a:path>
                <a:path w="11434445" h="4690745">
                  <a:moveTo>
                    <a:pt x="0" y="2460116"/>
                  </a:moveTo>
                  <a:lnTo>
                    <a:pt x="11434064" y="2460116"/>
                  </a:lnTo>
                </a:path>
                <a:path w="11434445" h="4690745">
                  <a:moveTo>
                    <a:pt x="0" y="2796158"/>
                  </a:moveTo>
                  <a:lnTo>
                    <a:pt x="11434064" y="2796158"/>
                  </a:lnTo>
                </a:path>
                <a:path w="11434445" h="4690745">
                  <a:moveTo>
                    <a:pt x="0" y="3244214"/>
                  </a:moveTo>
                  <a:lnTo>
                    <a:pt x="11434064" y="3244214"/>
                  </a:lnTo>
                </a:path>
                <a:path w="11434445" h="4690745">
                  <a:moveTo>
                    <a:pt x="0" y="3684904"/>
                  </a:moveTo>
                  <a:lnTo>
                    <a:pt x="11434064" y="3684904"/>
                  </a:lnTo>
                </a:path>
                <a:path w="11434445" h="4690745">
                  <a:moveTo>
                    <a:pt x="6350" y="0"/>
                  </a:moveTo>
                  <a:lnTo>
                    <a:pt x="6350" y="4690236"/>
                  </a:lnTo>
                </a:path>
                <a:path w="11434445" h="4690745">
                  <a:moveTo>
                    <a:pt x="11427714" y="0"/>
                  </a:moveTo>
                  <a:lnTo>
                    <a:pt x="11427714" y="4690236"/>
                  </a:lnTo>
                </a:path>
                <a:path w="11434445" h="4690745">
                  <a:moveTo>
                    <a:pt x="0" y="6350"/>
                  </a:moveTo>
                  <a:lnTo>
                    <a:pt x="11434064" y="6350"/>
                  </a:lnTo>
                </a:path>
                <a:path w="11434445" h="4690745">
                  <a:moveTo>
                    <a:pt x="0" y="4683886"/>
                  </a:moveTo>
                  <a:lnTo>
                    <a:pt x="11434064" y="468388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BFFB701D-89F3-4291-9F1C-140FC9A408FB}"/>
                </a:ext>
              </a:extLst>
            </p:cNvPr>
            <p:cNvSpPr/>
            <p:nvPr/>
          </p:nvSpPr>
          <p:spPr>
            <a:xfrm>
              <a:off x="1123543" y="1682877"/>
              <a:ext cx="679602" cy="1831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13">
              <a:extLst>
                <a:ext uri="{FF2B5EF4-FFF2-40B4-BE49-F238E27FC236}">
                  <a16:creationId xmlns:a16="http://schemas.microsoft.com/office/drawing/2014/main" id="{EEAE1521-6A4C-40D3-9AF2-074757CDC9DA}"/>
                </a:ext>
              </a:extLst>
            </p:cNvPr>
            <p:cNvSpPr/>
            <p:nvPr/>
          </p:nvSpPr>
          <p:spPr>
            <a:xfrm>
              <a:off x="2964434" y="1837309"/>
              <a:ext cx="1299591" cy="2325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C9CEDEDA-B0B2-41CA-A94A-3ED505D19691}"/>
                </a:ext>
              </a:extLst>
            </p:cNvPr>
            <p:cNvSpPr/>
            <p:nvPr/>
          </p:nvSpPr>
          <p:spPr>
            <a:xfrm>
              <a:off x="7883652" y="1833372"/>
              <a:ext cx="1351661" cy="1854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68E842E7-A2FA-4622-8F2D-8FDC7BC83032}"/>
                </a:ext>
              </a:extLst>
            </p:cNvPr>
            <p:cNvSpPr/>
            <p:nvPr/>
          </p:nvSpPr>
          <p:spPr>
            <a:xfrm>
              <a:off x="616102" y="2595752"/>
              <a:ext cx="100114" cy="1811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BA95A640-EC5F-408C-AA07-D18DC5E7FE9A}"/>
                </a:ext>
              </a:extLst>
            </p:cNvPr>
            <p:cNvSpPr/>
            <p:nvPr/>
          </p:nvSpPr>
          <p:spPr>
            <a:xfrm>
              <a:off x="1096390" y="2599308"/>
              <a:ext cx="118262" cy="18110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F0883F3E-1729-4A3D-AB32-BC724082D56B}"/>
                </a:ext>
              </a:extLst>
            </p:cNvPr>
            <p:cNvSpPr/>
            <p:nvPr/>
          </p:nvSpPr>
          <p:spPr>
            <a:xfrm>
              <a:off x="1291717" y="2654172"/>
              <a:ext cx="271145" cy="120650"/>
            </a:xfrm>
            <a:custGeom>
              <a:avLst/>
              <a:gdLst/>
              <a:ahLst/>
              <a:cxnLst/>
              <a:rect l="l" t="t" r="r" b="b"/>
              <a:pathLst>
                <a:path w="271144" h="120650">
                  <a:moveTo>
                    <a:pt x="163576" y="83185"/>
                  </a:moveTo>
                  <a:lnTo>
                    <a:pt x="150114" y="83185"/>
                  </a:lnTo>
                  <a:lnTo>
                    <a:pt x="146304" y="84709"/>
                  </a:lnTo>
                  <a:lnTo>
                    <a:pt x="140462" y="91059"/>
                  </a:lnTo>
                  <a:lnTo>
                    <a:pt x="138938" y="95250"/>
                  </a:lnTo>
                  <a:lnTo>
                    <a:pt x="138938" y="105537"/>
                  </a:lnTo>
                  <a:lnTo>
                    <a:pt x="140970" y="110109"/>
                  </a:lnTo>
                  <a:lnTo>
                    <a:pt x="148971" y="118110"/>
                  </a:lnTo>
                  <a:lnTo>
                    <a:pt x="154305" y="120141"/>
                  </a:lnTo>
                  <a:lnTo>
                    <a:pt x="166878" y="120141"/>
                  </a:lnTo>
                  <a:lnTo>
                    <a:pt x="172339" y="118237"/>
                  </a:lnTo>
                  <a:lnTo>
                    <a:pt x="177673" y="114553"/>
                  </a:lnTo>
                  <a:lnTo>
                    <a:pt x="182880" y="110871"/>
                  </a:lnTo>
                  <a:lnTo>
                    <a:pt x="185655" y="106552"/>
                  </a:lnTo>
                  <a:lnTo>
                    <a:pt x="169037" y="106552"/>
                  </a:lnTo>
                  <a:lnTo>
                    <a:pt x="168074" y="104266"/>
                  </a:lnTo>
                  <a:lnTo>
                    <a:pt x="168021" y="88518"/>
                  </a:lnTo>
                  <a:lnTo>
                    <a:pt x="163576" y="83185"/>
                  </a:lnTo>
                  <a:close/>
                </a:path>
                <a:path w="271144" h="120650">
                  <a:moveTo>
                    <a:pt x="260257" y="9778"/>
                  </a:moveTo>
                  <a:lnTo>
                    <a:pt x="223774" y="9778"/>
                  </a:lnTo>
                  <a:lnTo>
                    <a:pt x="223774" y="104266"/>
                  </a:lnTo>
                  <a:lnTo>
                    <a:pt x="222377" y="108585"/>
                  </a:lnTo>
                  <a:lnTo>
                    <a:pt x="219710" y="110489"/>
                  </a:lnTo>
                  <a:lnTo>
                    <a:pt x="217043" y="112522"/>
                  </a:lnTo>
                  <a:lnTo>
                    <a:pt x="213614" y="113537"/>
                  </a:lnTo>
                  <a:lnTo>
                    <a:pt x="209423" y="113537"/>
                  </a:lnTo>
                  <a:lnTo>
                    <a:pt x="209423" y="118110"/>
                  </a:lnTo>
                  <a:lnTo>
                    <a:pt x="270891" y="118110"/>
                  </a:lnTo>
                  <a:lnTo>
                    <a:pt x="270891" y="113537"/>
                  </a:lnTo>
                  <a:lnTo>
                    <a:pt x="266192" y="113411"/>
                  </a:lnTo>
                  <a:lnTo>
                    <a:pt x="262890" y="112013"/>
                  </a:lnTo>
                  <a:lnTo>
                    <a:pt x="261112" y="109347"/>
                  </a:lnTo>
                  <a:lnTo>
                    <a:pt x="259334" y="106806"/>
                  </a:lnTo>
                  <a:lnTo>
                    <a:pt x="258572" y="102615"/>
                  </a:lnTo>
                  <a:lnTo>
                    <a:pt x="258572" y="11937"/>
                  </a:lnTo>
                  <a:lnTo>
                    <a:pt x="260257" y="9778"/>
                  </a:lnTo>
                  <a:close/>
                </a:path>
                <a:path w="271144" h="120650">
                  <a:moveTo>
                    <a:pt x="270891" y="2031"/>
                  </a:moveTo>
                  <a:lnTo>
                    <a:pt x="168529" y="2031"/>
                  </a:lnTo>
                  <a:lnTo>
                    <a:pt x="168529" y="6603"/>
                  </a:lnTo>
                  <a:lnTo>
                    <a:pt x="173609" y="6857"/>
                  </a:lnTo>
                  <a:lnTo>
                    <a:pt x="177165" y="8381"/>
                  </a:lnTo>
                  <a:lnTo>
                    <a:pt x="179197" y="11175"/>
                  </a:lnTo>
                  <a:lnTo>
                    <a:pt x="181356" y="13969"/>
                  </a:lnTo>
                  <a:lnTo>
                    <a:pt x="182372" y="19176"/>
                  </a:lnTo>
                  <a:lnTo>
                    <a:pt x="182372" y="60578"/>
                  </a:lnTo>
                  <a:lnTo>
                    <a:pt x="182181" y="73372"/>
                  </a:lnTo>
                  <a:lnTo>
                    <a:pt x="174498" y="106552"/>
                  </a:lnTo>
                  <a:lnTo>
                    <a:pt x="185655" y="106552"/>
                  </a:lnTo>
                  <a:lnTo>
                    <a:pt x="190881" y="60578"/>
                  </a:lnTo>
                  <a:lnTo>
                    <a:pt x="190881" y="9778"/>
                  </a:lnTo>
                  <a:lnTo>
                    <a:pt x="260257" y="9778"/>
                  </a:lnTo>
                  <a:lnTo>
                    <a:pt x="262636" y="6730"/>
                  </a:lnTo>
                  <a:lnTo>
                    <a:pt x="270891" y="6603"/>
                  </a:lnTo>
                  <a:lnTo>
                    <a:pt x="270891" y="2031"/>
                  </a:lnTo>
                  <a:close/>
                </a:path>
                <a:path w="271144" h="120650">
                  <a:moveTo>
                    <a:pt x="59182" y="2031"/>
                  </a:moveTo>
                  <a:lnTo>
                    <a:pt x="0" y="2031"/>
                  </a:lnTo>
                  <a:lnTo>
                    <a:pt x="0" y="6603"/>
                  </a:lnTo>
                  <a:lnTo>
                    <a:pt x="4953" y="6603"/>
                  </a:lnTo>
                  <a:lnTo>
                    <a:pt x="8382" y="8000"/>
                  </a:lnTo>
                  <a:lnTo>
                    <a:pt x="12065" y="13715"/>
                  </a:lnTo>
                  <a:lnTo>
                    <a:pt x="13081" y="19050"/>
                  </a:lnTo>
                  <a:lnTo>
                    <a:pt x="13081" y="103377"/>
                  </a:lnTo>
                  <a:lnTo>
                    <a:pt x="11811" y="108457"/>
                  </a:lnTo>
                  <a:lnTo>
                    <a:pt x="9398" y="110489"/>
                  </a:lnTo>
                  <a:lnTo>
                    <a:pt x="6985" y="112394"/>
                  </a:lnTo>
                  <a:lnTo>
                    <a:pt x="3937" y="113537"/>
                  </a:lnTo>
                  <a:lnTo>
                    <a:pt x="0" y="113537"/>
                  </a:lnTo>
                  <a:lnTo>
                    <a:pt x="0" y="118110"/>
                  </a:lnTo>
                  <a:lnTo>
                    <a:pt x="59182" y="118110"/>
                  </a:lnTo>
                  <a:lnTo>
                    <a:pt x="59182" y="113537"/>
                  </a:lnTo>
                  <a:lnTo>
                    <a:pt x="55118" y="113284"/>
                  </a:lnTo>
                  <a:lnTo>
                    <a:pt x="52196" y="111760"/>
                  </a:lnTo>
                  <a:lnTo>
                    <a:pt x="50419" y="109092"/>
                  </a:lnTo>
                  <a:lnTo>
                    <a:pt x="48768" y="106299"/>
                  </a:lnTo>
                  <a:lnTo>
                    <a:pt x="47879" y="101218"/>
                  </a:lnTo>
                  <a:lnTo>
                    <a:pt x="47879" y="61594"/>
                  </a:lnTo>
                  <a:lnTo>
                    <a:pt x="90423" y="61594"/>
                  </a:lnTo>
                  <a:lnTo>
                    <a:pt x="86614" y="58800"/>
                  </a:lnTo>
                  <a:lnTo>
                    <a:pt x="80518" y="56514"/>
                  </a:lnTo>
                  <a:lnTo>
                    <a:pt x="72136" y="54863"/>
                  </a:lnTo>
                  <a:lnTo>
                    <a:pt x="73486" y="53721"/>
                  </a:lnTo>
                  <a:lnTo>
                    <a:pt x="47879" y="53721"/>
                  </a:lnTo>
                  <a:lnTo>
                    <a:pt x="47879" y="17525"/>
                  </a:lnTo>
                  <a:lnTo>
                    <a:pt x="48641" y="12573"/>
                  </a:lnTo>
                  <a:lnTo>
                    <a:pt x="51689" y="8000"/>
                  </a:lnTo>
                  <a:lnTo>
                    <a:pt x="54737" y="6730"/>
                  </a:lnTo>
                  <a:lnTo>
                    <a:pt x="59182" y="6603"/>
                  </a:lnTo>
                  <a:lnTo>
                    <a:pt x="59182" y="2031"/>
                  </a:lnTo>
                  <a:close/>
                </a:path>
                <a:path w="271144" h="120650">
                  <a:moveTo>
                    <a:pt x="90423" y="61594"/>
                  </a:moveTo>
                  <a:lnTo>
                    <a:pt x="55245" y="61594"/>
                  </a:lnTo>
                  <a:lnTo>
                    <a:pt x="89789" y="118110"/>
                  </a:lnTo>
                  <a:lnTo>
                    <a:pt x="134620" y="118110"/>
                  </a:lnTo>
                  <a:lnTo>
                    <a:pt x="134620" y="113537"/>
                  </a:lnTo>
                  <a:lnTo>
                    <a:pt x="128143" y="113029"/>
                  </a:lnTo>
                  <a:lnTo>
                    <a:pt x="122174" y="108076"/>
                  </a:lnTo>
                  <a:lnTo>
                    <a:pt x="105283" y="80899"/>
                  </a:lnTo>
                  <a:lnTo>
                    <a:pt x="99187" y="70865"/>
                  </a:lnTo>
                  <a:lnTo>
                    <a:pt x="94234" y="64388"/>
                  </a:lnTo>
                  <a:lnTo>
                    <a:pt x="90423" y="61594"/>
                  </a:lnTo>
                  <a:close/>
                </a:path>
                <a:path w="271144" h="120650">
                  <a:moveTo>
                    <a:pt x="115189" y="0"/>
                  </a:moveTo>
                  <a:lnTo>
                    <a:pt x="100838" y="0"/>
                  </a:lnTo>
                  <a:lnTo>
                    <a:pt x="94615" y="2286"/>
                  </a:lnTo>
                  <a:lnTo>
                    <a:pt x="73660" y="40386"/>
                  </a:lnTo>
                  <a:lnTo>
                    <a:pt x="70358" y="46100"/>
                  </a:lnTo>
                  <a:lnTo>
                    <a:pt x="63500" y="52197"/>
                  </a:lnTo>
                  <a:lnTo>
                    <a:pt x="57150" y="53721"/>
                  </a:lnTo>
                  <a:lnTo>
                    <a:pt x="73486" y="53721"/>
                  </a:lnTo>
                  <a:lnTo>
                    <a:pt x="75438" y="52069"/>
                  </a:lnTo>
                  <a:lnTo>
                    <a:pt x="77724" y="49402"/>
                  </a:lnTo>
                  <a:lnTo>
                    <a:pt x="78994" y="46989"/>
                  </a:lnTo>
                  <a:lnTo>
                    <a:pt x="80391" y="44576"/>
                  </a:lnTo>
                  <a:lnTo>
                    <a:pt x="82804" y="38735"/>
                  </a:lnTo>
                  <a:lnTo>
                    <a:pt x="86233" y="29463"/>
                  </a:lnTo>
                  <a:lnTo>
                    <a:pt x="90551" y="18034"/>
                  </a:lnTo>
                  <a:lnTo>
                    <a:pt x="94869" y="12446"/>
                  </a:lnTo>
                  <a:lnTo>
                    <a:pt x="132291" y="12446"/>
                  </a:lnTo>
                  <a:lnTo>
                    <a:pt x="130683" y="9143"/>
                  </a:lnTo>
                  <a:lnTo>
                    <a:pt x="125730" y="5461"/>
                  </a:lnTo>
                  <a:lnTo>
                    <a:pt x="120904" y="1777"/>
                  </a:lnTo>
                  <a:lnTo>
                    <a:pt x="115189" y="0"/>
                  </a:lnTo>
                  <a:close/>
                </a:path>
                <a:path w="271144" h="120650">
                  <a:moveTo>
                    <a:pt x="132291" y="12446"/>
                  </a:moveTo>
                  <a:lnTo>
                    <a:pt x="101854" y="12446"/>
                  </a:lnTo>
                  <a:lnTo>
                    <a:pt x="103251" y="15748"/>
                  </a:lnTo>
                  <a:lnTo>
                    <a:pt x="103391" y="23467"/>
                  </a:lnTo>
                  <a:lnTo>
                    <a:pt x="103505" y="32130"/>
                  </a:lnTo>
                  <a:lnTo>
                    <a:pt x="108331" y="36956"/>
                  </a:lnTo>
                  <a:lnTo>
                    <a:pt x="122301" y="36956"/>
                  </a:lnTo>
                  <a:lnTo>
                    <a:pt x="125984" y="35305"/>
                  </a:lnTo>
                  <a:lnTo>
                    <a:pt x="128778" y="32003"/>
                  </a:lnTo>
                  <a:lnTo>
                    <a:pt x="131699" y="28701"/>
                  </a:lnTo>
                  <a:lnTo>
                    <a:pt x="133096" y="24764"/>
                  </a:lnTo>
                  <a:lnTo>
                    <a:pt x="133096" y="14097"/>
                  </a:lnTo>
                  <a:lnTo>
                    <a:pt x="132291" y="124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3CDA1F54-544B-492C-9885-B6D4FAF94728}"/>
                </a:ext>
              </a:extLst>
            </p:cNvPr>
            <p:cNvSpPr/>
            <p:nvPr/>
          </p:nvSpPr>
          <p:spPr>
            <a:xfrm>
              <a:off x="1287145" y="2649601"/>
              <a:ext cx="342392" cy="1304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19">
              <a:extLst>
                <a:ext uri="{FF2B5EF4-FFF2-40B4-BE49-F238E27FC236}">
                  <a16:creationId xmlns:a16="http://schemas.microsoft.com/office/drawing/2014/main" id="{A55D3E5E-64E1-49D7-A2B6-92AE45560C9B}"/>
                </a:ext>
              </a:extLst>
            </p:cNvPr>
            <p:cNvSpPr/>
            <p:nvPr/>
          </p:nvSpPr>
          <p:spPr>
            <a:xfrm>
              <a:off x="2035048" y="2599308"/>
              <a:ext cx="2349500" cy="23202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0">
              <a:extLst>
                <a:ext uri="{FF2B5EF4-FFF2-40B4-BE49-F238E27FC236}">
                  <a16:creationId xmlns:a16="http://schemas.microsoft.com/office/drawing/2014/main" id="{F575D287-930D-44D6-A02F-75F0271D1B2F}"/>
                </a:ext>
              </a:extLst>
            </p:cNvPr>
            <p:cNvSpPr/>
            <p:nvPr/>
          </p:nvSpPr>
          <p:spPr>
            <a:xfrm>
              <a:off x="2033397" y="2952876"/>
              <a:ext cx="3085084" cy="18376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1">
              <a:extLst>
                <a:ext uri="{FF2B5EF4-FFF2-40B4-BE49-F238E27FC236}">
                  <a16:creationId xmlns:a16="http://schemas.microsoft.com/office/drawing/2014/main" id="{CB1A95BE-4370-4CDD-AFFB-3D1672FB82E5}"/>
                </a:ext>
              </a:extLst>
            </p:cNvPr>
            <p:cNvSpPr/>
            <p:nvPr/>
          </p:nvSpPr>
          <p:spPr>
            <a:xfrm>
              <a:off x="5390768" y="2597277"/>
              <a:ext cx="456692" cy="18122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22">
              <a:extLst>
                <a:ext uri="{FF2B5EF4-FFF2-40B4-BE49-F238E27FC236}">
                  <a16:creationId xmlns:a16="http://schemas.microsoft.com/office/drawing/2014/main" id="{E7C33F74-2B94-4A0F-B870-F91411D2FA15}"/>
                </a:ext>
              </a:extLst>
            </p:cNvPr>
            <p:cNvSpPr/>
            <p:nvPr/>
          </p:nvSpPr>
          <p:spPr>
            <a:xfrm>
              <a:off x="5911849" y="2648077"/>
              <a:ext cx="934339" cy="13233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1B479AE7-1F5C-4ACF-8AE8-0802B852EBBC}"/>
                </a:ext>
              </a:extLst>
            </p:cNvPr>
            <p:cNvSpPr/>
            <p:nvPr/>
          </p:nvSpPr>
          <p:spPr>
            <a:xfrm>
              <a:off x="6918578" y="2651633"/>
              <a:ext cx="128397" cy="12522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24">
              <a:extLst>
                <a:ext uri="{FF2B5EF4-FFF2-40B4-BE49-F238E27FC236}">
                  <a16:creationId xmlns:a16="http://schemas.microsoft.com/office/drawing/2014/main" id="{5C4E40FF-3285-4EBC-A4A1-FDDE34FB77BE}"/>
                </a:ext>
              </a:extLst>
            </p:cNvPr>
            <p:cNvSpPr/>
            <p:nvPr/>
          </p:nvSpPr>
          <p:spPr>
            <a:xfrm>
              <a:off x="7118857" y="2648077"/>
              <a:ext cx="925957" cy="18376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25">
              <a:extLst>
                <a:ext uri="{FF2B5EF4-FFF2-40B4-BE49-F238E27FC236}">
                  <a16:creationId xmlns:a16="http://schemas.microsoft.com/office/drawing/2014/main" id="{043990D0-1BDC-4A6F-956C-A21E784D52B0}"/>
                </a:ext>
              </a:extLst>
            </p:cNvPr>
            <p:cNvSpPr/>
            <p:nvPr/>
          </p:nvSpPr>
          <p:spPr>
            <a:xfrm>
              <a:off x="605548" y="3205352"/>
              <a:ext cx="117754" cy="18110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26">
              <a:extLst>
                <a:ext uri="{FF2B5EF4-FFF2-40B4-BE49-F238E27FC236}">
                  <a16:creationId xmlns:a16="http://schemas.microsoft.com/office/drawing/2014/main" id="{F07F3C8B-6D0B-4F96-934E-D757F2E09FD3}"/>
                </a:ext>
              </a:extLst>
            </p:cNvPr>
            <p:cNvSpPr/>
            <p:nvPr/>
          </p:nvSpPr>
          <p:spPr>
            <a:xfrm>
              <a:off x="1096390" y="3208908"/>
              <a:ext cx="118262" cy="18110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27">
              <a:extLst>
                <a:ext uri="{FF2B5EF4-FFF2-40B4-BE49-F238E27FC236}">
                  <a16:creationId xmlns:a16="http://schemas.microsoft.com/office/drawing/2014/main" id="{03061A81-DAEA-4699-A46C-B6E6B7BE6B54}"/>
                </a:ext>
              </a:extLst>
            </p:cNvPr>
            <p:cNvSpPr/>
            <p:nvPr/>
          </p:nvSpPr>
          <p:spPr>
            <a:xfrm>
              <a:off x="1291717" y="3263773"/>
              <a:ext cx="271145" cy="120650"/>
            </a:xfrm>
            <a:custGeom>
              <a:avLst/>
              <a:gdLst/>
              <a:ahLst/>
              <a:cxnLst/>
              <a:rect l="l" t="t" r="r" b="b"/>
              <a:pathLst>
                <a:path w="271144" h="120650">
                  <a:moveTo>
                    <a:pt x="163576" y="83185"/>
                  </a:moveTo>
                  <a:lnTo>
                    <a:pt x="150114" y="83185"/>
                  </a:lnTo>
                  <a:lnTo>
                    <a:pt x="146304" y="84709"/>
                  </a:lnTo>
                  <a:lnTo>
                    <a:pt x="140462" y="91059"/>
                  </a:lnTo>
                  <a:lnTo>
                    <a:pt x="138938" y="95250"/>
                  </a:lnTo>
                  <a:lnTo>
                    <a:pt x="138938" y="105537"/>
                  </a:lnTo>
                  <a:lnTo>
                    <a:pt x="140970" y="110109"/>
                  </a:lnTo>
                  <a:lnTo>
                    <a:pt x="148971" y="118110"/>
                  </a:lnTo>
                  <a:lnTo>
                    <a:pt x="154305" y="120141"/>
                  </a:lnTo>
                  <a:lnTo>
                    <a:pt x="166878" y="120141"/>
                  </a:lnTo>
                  <a:lnTo>
                    <a:pt x="172339" y="118237"/>
                  </a:lnTo>
                  <a:lnTo>
                    <a:pt x="177673" y="114553"/>
                  </a:lnTo>
                  <a:lnTo>
                    <a:pt x="182880" y="110871"/>
                  </a:lnTo>
                  <a:lnTo>
                    <a:pt x="185655" y="106552"/>
                  </a:lnTo>
                  <a:lnTo>
                    <a:pt x="169037" y="106552"/>
                  </a:lnTo>
                  <a:lnTo>
                    <a:pt x="168074" y="104266"/>
                  </a:lnTo>
                  <a:lnTo>
                    <a:pt x="168021" y="88518"/>
                  </a:lnTo>
                  <a:lnTo>
                    <a:pt x="163576" y="83185"/>
                  </a:lnTo>
                  <a:close/>
                </a:path>
                <a:path w="271144" h="120650">
                  <a:moveTo>
                    <a:pt x="260257" y="9778"/>
                  </a:moveTo>
                  <a:lnTo>
                    <a:pt x="223774" y="9778"/>
                  </a:lnTo>
                  <a:lnTo>
                    <a:pt x="223774" y="104266"/>
                  </a:lnTo>
                  <a:lnTo>
                    <a:pt x="222377" y="108585"/>
                  </a:lnTo>
                  <a:lnTo>
                    <a:pt x="219710" y="110489"/>
                  </a:lnTo>
                  <a:lnTo>
                    <a:pt x="217043" y="112522"/>
                  </a:lnTo>
                  <a:lnTo>
                    <a:pt x="213614" y="113537"/>
                  </a:lnTo>
                  <a:lnTo>
                    <a:pt x="209423" y="113537"/>
                  </a:lnTo>
                  <a:lnTo>
                    <a:pt x="209423" y="118110"/>
                  </a:lnTo>
                  <a:lnTo>
                    <a:pt x="270891" y="118110"/>
                  </a:lnTo>
                  <a:lnTo>
                    <a:pt x="270891" y="113537"/>
                  </a:lnTo>
                  <a:lnTo>
                    <a:pt x="266192" y="113411"/>
                  </a:lnTo>
                  <a:lnTo>
                    <a:pt x="262890" y="112013"/>
                  </a:lnTo>
                  <a:lnTo>
                    <a:pt x="261112" y="109347"/>
                  </a:lnTo>
                  <a:lnTo>
                    <a:pt x="259334" y="106806"/>
                  </a:lnTo>
                  <a:lnTo>
                    <a:pt x="258572" y="102615"/>
                  </a:lnTo>
                  <a:lnTo>
                    <a:pt x="258572" y="11937"/>
                  </a:lnTo>
                  <a:lnTo>
                    <a:pt x="260257" y="9778"/>
                  </a:lnTo>
                  <a:close/>
                </a:path>
                <a:path w="271144" h="120650">
                  <a:moveTo>
                    <a:pt x="270891" y="2031"/>
                  </a:moveTo>
                  <a:lnTo>
                    <a:pt x="168529" y="2031"/>
                  </a:lnTo>
                  <a:lnTo>
                    <a:pt x="168529" y="6603"/>
                  </a:lnTo>
                  <a:lnTo>
                    <a:pt x="173609" y="6857"/>
                  </a:lnTo>
                  <a:lnTo>
                    <a:pt x="177165" y="8381"/>
                  </a:lnTo>
                  <a:lnTo>
                    <a:pt x="179197" y="11175"/>
                  </a:lnTo>
                  <a:lnTo>
                    <a:pt x="181356" y="13969"/>
                  </a:lnTo>
                  <a:lnTo>
                    <a:pt x="182372" y="19176"/>
                  </a:lnTo>
                  <a:lnTo>
                    <a:pt x="182372" y="60578"/>
                  </a:lnTo>
                  <a:lnTo>
                    <a:pt x="182181" y="73372"/>
                  </a:lnTo>
                  <a:lnTo>
                    <a:pt x="174498" y="106552"/>
                  </a:lnTo>
                  <a:lnTo>
                    <a:pt x="185655" y="106552"/>
                  </a:lnTo>
                  <a:lnTo>
                    <a:pt x="190881" y="60578"/>
                  </a:lnTo>
                  <a:lnTo>
                    <a:pt x="190881" y="9778"/>
                  </a:lnTo>
                  <a:lnTo>
                    <a:pt x="260257" y="9778"/>
                  </a:lnTo>
                  <a:lnTo>
                    <a:pt x="262636" y="6730"/>
                  </a:lnTo>
                  <a:lnTo>
                    <a:pt x="270891" y="6603"/>
                  </a:lnTo>
                  <a:lnTo>
                    <a:pt x="270891" y="2031"/>
                  </a:lnTo>
                  <a:close/>
                </a:path>
                <a:path w="271144" h="120650">
                  <a:moveTo>
                    <a:pt x="59182" y="2031"/>
                  </a:moveTo>
                  <a:lnTo>
                    <a:pt x="0" y="2031"/>
                  </a:lnTo>
                  <a:lnTo>
                    <a:pt x="0" y="6603"/>
                  </a:lnTo>
                  <a:lnTo>
                    <a:pt x="4953" y="6603"/>
                  </a:lnTo>
                  <a:lnTo>
                    <a:pt x="8382" y="8000"/>
                  </a:lnTo>
                  <a:lnTo>
                    <a:pt x="12065" y="13715"/>
                  </a:lnTo>
                  <a:lnTo>
                    <a:pt x="13081" y="19050"/>
                  </a:lnTo>
                  <a:lnTo>
                    <a:pt x="13081" y="103377"/>
                  </a:lnTo>
                  <a:lnTo>
                    <a:pt x="11811" y="108457"/>
                  </a:lnTo>
                  <a:lnTo>
                    <a:pt x="9398" y="110489"/>
                  </a:lnTo>
                  <a:lnTo>
                    <a:pt x="6985" y="112394"/>
                  </a:lnTo>
                  <a:lnTo>
                    <a:pt x="3937" y="113537"/>
                  </a:lnTo>
                  <a:lnTo>
                    <a:pt x="0" y="113537"/>
                  </a:lnTo>
                  <a:lnTo>
                    <a:pt x="0" y="118110"/>
                  </a:lnTo>
                  <a:lnTo>
                    <a:pt x="59182" y="118110"/>
                  </a:lnTo>
                  <a:lnTo>
                    <a:pt x="59182" y="113537"/>
                  </a:lnTo>
                  <a:lnTo>
                    <a:pt x="55118" y="113284"/>
                  </a:lnTo>
                  <a:lnTo>
                    <a:pt x="52196" y="111760"/>
                  </a:lnTo>
                  <a:lnTo>
                    <a:pt x="50419" y="109092"/>
                  </a:lnTo>
                  <a:lnTo>
                    <a:pt x="48768" y="106299"/>
                  </a:lnTo>
                  <a:lnTo>
                    <a:pt x="47879" y="101218"/>
                  </a:lnTo>
                  <a:lnTo>
                    <a:pt x="47879" y="61594"/>
                  </a:lnTo>
                  <a:lnTo>
                    <a:pt x="90423" y="61594"/>
                  </a:lnTo>
                  <a:lnTo>
                    <a:pt x="86614" y="58800"/>
                  </a:lnTo>
                  <a:lnTo>
                    <a:pt x="80518" y="56514"/>
                  </a:lnTo>
                  <a:lnTo>
                    <a:pt x="72136" y="54863"/>
                  </a:lnTo>
                  <a:lnTo>
                    <a:pt x="73486" y="53721"/>
                  </a:lnTo>
                  <a:lnTo>
                    <a:pt x="47879" y="53721"/>
                  </a:lnTo>
                  <a:lnTo>
                    <a:pt x="47879" y="17525"/>
                  </a:lnTo>
                  <a:lnTo>
                    <a:pt x="48641" y="12573"/>
                  </a:lnTo>
                  <a:lnTo>
                    <a:pt x="51689" y="8000"/>
                  </a:lnTo>
                  <a:lnTo>
                    <a:pt x="54737" y="6730"/>
                  </a:lnTo>
                  <a:lnTo>
                    <a:pt x="59182" y="6603"/>
                  </a:lnTo>
                  <a:lnTo>
                    <a:pt x="59182" y="2031"/>
                  </a:lnTo>
                  <a:close/>
                </a:path>
                <a:path w="271144" h="120650">
                  <a:moveTo>
                    <a:pt x="90423" y="61594"/>
                  </a:moveTo>
                  <a:lnTo>
                    <a:pt x="55245" y="61594"/>
                  </a:lnTo>
                  <a:lnTo>
                    <a:pt x="89789" y="118110"/>
                  </a:lnTo>
                  <a:lnTo>
                    <a:pt x="134620" y="118110"/>
                  </a:lnTo>
                  <a:lnTo>
                    <a:pt x="134620" y="113537"/>
                  </a:lnTo>
                  <a:lnTo>
                    <a:pt x="128143" y="113029"/>
                  </a:lnTo>
                  <a:lnTo>
                    <a:pt x="122174" y="108076"/>
                  </a:lnTo>
                  <a:lnTo>
                    <a:pt x="105283" y="80899"/>
                  </a:lnTo>
                  <a:lnTo>
                    <a:pt x="99187" y="70865"/>
                  </a:lnTo>
                  <a:lnTo>
                    <a:pt x="94234" y="64388"/>
                  </a:lnTo>
                  <a:lnTo>
                    <a:pt x="90423" y="61594"/>
                  </a:lnTo>
                  <a:close/>
                </a:path>
                <a:path w="271144" h="120650">
                  <a:moveTo>
                    <a:pt x="115189" y="0"/>
                  </a:moveTo>
                  <a:lnTo>
                    <a:pt x="100838" y="0"/>
                  </a:lnTo>
                  <a:lnTo>
                    <a:pt x="94615" y="2286"/>
                  </a:lnTo>
                  <a:lnTo>
                    <a:pt x="73660" y="40386"/>
                  </a:lnTo>
                  <a:lnTo>
                    <a:pt x="70358" y="46100"/>
                  </a:lnTo>
                  <a:lnTo>
                    <a:pt x="63500" y="52197"/>
                  </a:lnTo>
                  <a:lnTo>
                    <a:pt x="57150" y="53721"/>
                  </a:lnTo>
                  <a:lnTo>
                    <a:pt x="73486" y="53721"/>
                  </a:lnTo>
                  <a:lnTo>
                    <a:pt x="75438" y="52069"/>
                  </a:lnTo>
                  <a:lnTo>
                    <a:pt x="77724" y="49402"/>
                  </a:lnTo>
                  <a:lnTo>
                    <a:pt x="78994" y="46989"/>
                  </a:lnTo>
                  <a:lnTo>
                    <a:pt x="80391" y="44576"/>
                  </a:lnTo>
                  <a:lnTo>
                    <a:pt x="82804" y="38735"/>
                  </a:lnTo>
                  <a:lnTo>
                    <a:pt x="86233" y="29463"/>
                  </a:lnTo>
                  <a:lnTo>
                    <a:pt x="90551" y="18034"/>
                  </a:lnTo>
                  <a:lnTo>
                    <a:pt x="94869" y="12446"/>
                  </a:lnTo>
                  <a:lnTo>
                    <a:pt x="132291" y="12446"/>
                  </a:lnTo>
                  <a:lnTo>
                    <a:pt x="130683" y="9143"/>
                  </a:lnTo>
                  <a:lnTo>
                    <a:pt x="125730" y="5461"/>
                  </a:lnTo>
                  <a:lnTo>
                    <a:pt x="120904" y="1777"/>
                  </a:lnTo>
                  <a:lnTo>
                    <a:pt x="115189" y="0"/>
                  </a:lnTo>
                  <a:close/>
                </a:path>
                <a:path w="271144" h="120650">
                  <a:moveTo>
                    <a:pt x="132291" y="12446"/>
                  </a:moveTo>
                  <a:lnTo>
                    <a:pt x="101854" y="12446"/>
                  </a:lnTo>
                  <a:lnTo>
                    <a:pt x="103251" y="15748"/>
                  </a:lnTo>
                  <a:lnTo>
                    <a:pt x="103391" y="23467"/>
                  </a:lnTo>
                  <a:lnTo>
                    <a:pt x="103505" y="32130"/>
                  </a:lnTo>
                  <a:lnTo>
                    <a:pt x="108331" y="36956"/>
                  </a:lnTo>
                  <a:lnTo>
                    <a:pt x="122301" y="36956"/>
                  </a:lnTo>
                  <a:lnTo>
                    <a:pt x="125984" y="35305"/>
                  </a:lnTo>
                  <a:lnTo>
                    <a:pt x="128778" y="32003"/>
                  </a:lnTo>
                  <a:lnTo>
                    <a:pt x="131699" y="28701"/>
                  </a:lnTo>
                  <a:lnTo>
                    <a:pt x="133096" y="24764"/>
                  </a:lnTo>
                  <a:lnTo>
                    <a:pt x="133096" y="14097"/>
                  </a:lnTo>
                  <a:lnTo>
                    <a:pt x="132291" y="124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28">
              <a:extLst>
                <a:ext uri="{FF2B5EF4-FFF2-40B4-BE49-F238E27FC236}">
                  <a16:creationId xmlns:a16="http://schemas.microsoft.com/office/drawing/2014/main" id="{47232D0B-77F8-48F8-AB46-50434FE0D2AE}"/>
                </a:ext>
              </a:extLst>
            </p:cNvPr>
            <p:cNvSpPr/>
            <p:nvPr/>
          </p:nvSpPr>
          <p:spPr>
            <a:xfrm>
              <a:off x="1287145" y="3259201"/>
              <a:ext cx="342392" cy="13042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29">
              <a:extLst>
                <a:ext uri="{FF2B5EF4-FFF2-40B4-BE49-F238E27FC236}">
                  <a16:creationId xmlns:a16="http://schemas.microsoft.com/office/drawing/2014/main" id="{C07E4A2B-D2B1-4B1B-A61A-ED67412ABAC8}"/>
                </a:ext>
              </a:extLst>
            </p:cNvPr>
            <p:cNvSpPr/>
            <p:nvPr/>
          </p:nvSpPr>
          <p:spPr>
            <a:xfrm>
              <a:off x="2040001" y="3206495"/>
              <a:ext cx="2751074" cy="23444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0">
              <a:extLst>
                <a:ext uri="{FF2B5EF4-FFF2-40B4-BE49-F238E27FC236}">
                  <a16:creationId xmlns:a16="http://schemas.microsoft.com/office/drawing/2014/main" id="{21AED914-B19B-4295-A3B8-C125AF950398}"/>
                </a:ext>
              </a:extLst>
            </p:cNvPr>
            <p:cNvSpPr/>
            <p:nvPr/>
          </p:nvSpPr>
          <p:spPr>
            <a:xfrm>
              <a:off x="5395468" y="3206495"/>
              <a:ext cx="1176401" cy="18389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1">
              <a:extLst>
                <a:ext uri="{FF2B5EF4-FFF2-40B4-BE49-F238E27FC236}">
                  <a16:creationId xmlns:a16="http://schemas.microsoft.com/office/drawing/2014/main" id="{2238B183-7D0A-4C46-B0D2-4D571780DC76}"/>
                </a:ext>
              </a:extLst>
            </p:cNvPr>
            <p:cNvSpPr/>
            <p:nvPr/>
          </p:nvSpPr>
          <p:spPr>
            <a:xfrm>
              <a:off x="6643878" y="3208147"/>
              <a:ext cx="1133475" cy="20891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32">
              <a:extLst>
                <a:ext uri="{FF2B5EF4-FFF2-40B4-BE49-F238E27FC236}">
                  <a16:creationId xmlns:a16="http://schemas.microsoft.com/office/drawing/2014/main" id="{21D67134-7D37-439D-B101-6459ADE1CF58}"/>
                </a:ext>
              </a:extLst>
            </p:cNvPr>
            <p:cNvSpPr/>
            <p:nvPr/>
          </p:nvSpPr>
          <p:spPr>
            <a:xfrm>
              <a:off x="7846440" y="3259201"/>
              <a:ext cx="143763" cy="12725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33">
              <a:extLst>
                <a:ext uri="{FF2B5EF4-FFF2-40B4-BE49-F238E27FC236}">
                  <a16:creationId xmlns:a16="http://schemas.microsoft.com/office/drawing/2014/main" id="{2B762B34-4F99-402D-BACE-213702CC4433}"/>
                </a:ext>
              </a:extLst>
            </p:cNvPr>
            <p:cNvSpPr/>
            <p:nvPr/>
          </p:nvSpPr>
          <p:spPr>
            <a:xfrm>
              <a:off x="8057006" y="3208147"/>
              <a:ext cx="1482090" cy="2327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34">
              <a:extLst>
                <a:ext uri="{FF2B5EF4-FFF2-40B4-BE49-F238E27FC236}">
                  <a16:creationId xmlns:a16="http://schemas.microsoft.com/office/drawing/2014/main" id="{079BD30E-B008-4161-A221-3BC41F1DA9CF}"/>
                </a:ext>
              </a:extLst>
            </p:cNvPr>
            <p:cNvSpPr/>
            <p:nvPr/>
          </p:nvSpPr>
          <p:spPr>
            <a:xfrm>
              <a:off x="9609074" y="3257676"/>
              <a:ext cx="888238" cy="13233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35">
              <a:extLst>
                <a:ext uri="{FF2B5EF4-FFF2-40B4-BE49-F238E27FC236}">
                  <a16:creationId xmlns:a16="http://schemas.microsoft.com/office/drawing/2014/main" id="{BC1B602E-7969-4B97-9838-C5D4A5055E4F}"/>
                </a:ext>
              </a:extLst>
            </p:cNvPr>
            <p:cNvSpPr/>
            <p:nvPr/>
          </p:nvSpPr>
          <p:spPr>
            <a:xfrm>
              <a:off x="603427" y="3830192"/>
              <a:ext cx="117640" cy="18478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36">
              <a:extLst>
                <a:ext uri="{FF2B5EF4-FFF2-40B4-BE49-F238E27FC236}">
                  <a16:creationId xmlns:a16="http://schemas.microsoft.com/office/drawing/2014/main" id="{F8549594-3154-4031-9290-1F801783E97B}"/>
                </a:ext>
              </a:extLst>
            </p:cNvPr>
            <p:cNvSpPr/>
            <p:nvPr/>
          </p:nvSpPr>
          <p:spPr>
            <a:xfrm>
              <a:off x="1096390" y="3833748"/>
              <a:ext cx="118262" cy="18110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37">
              <a:extLst>
                <a:ext uri="{FF2B5EF4-FFF2-40B4-BE49-F238E27FC236}">
                  <a16:creationId xmlns:a16="http://schemas.microsoft.com/office/drawing/2014/main" id="{2112951D-2A7E-4E04-B792-4CA8AA062C67}"/>
                </a:ext>
              </a:extLst>
            </p:cNvPr>
            <p:cNvSpPr/>
            <p:nvPr/>
          </p:nvSpPr>
          <p:spPr>
            <a:xfrm>
              <a:off x="1291717" y="3888613"/>
              <a:ext cx="271145" cy="120650"/>
            </a:xfrm>
            <a:custGeom>
              <a:avLst/>
              <a:gdLst/>
              <a:ahLst/>
              <a:cxnLst/>
              <a:rect l="l" t="t" r="r" b="b"/>
              <a:pathLst>
                <a:path w="271144" h="120650">
                  <a:moveTo>
                    <a:pt x="163576" y="83185"/>
                  </a:moveTo>
                  <a:lnTo>
                    <a:pt x="150114" y="83185"/>
                  </a:lnTo>
                  <a:lnTo>
                    <a:pt x="146304" y="84709"/>
                  </a:lnTo>
                  <a:lnTo>
                    <a:pt x="140462" y="91059"/>
                  </a:lnTo>
                  <a:lnTo>
                    <a:pt x="138938" y="95250"/>
                  </a:lnTo>
                  <a:lnTo>
                    <a:pt x="138938" y="105537"/>
                  </a:lnTo>
                  <a:lnTo>
                    <a:pt x="140970" y="110109"/>
                  </a:lnTo>
                  <a:lnTo>
                    <a:pt x="148971" y="118110"/>
                  </a:lnTo>
                  <a:lnTo>
                    <a:pt x="154305" y="120142"/>
                  </a:lnTo>
                  <a:lnTo>
                    <a:pt x="166878" y="120142"/>
                  </a:lnTo>
                  <a:lnTo>
                    <a:pt x="172339" y="118363"/>
                  </a:lnTo>
                  <a:lnTo>
                    <a:pt x="182880" y="110870"/>
                  </a:lnTo>
                  <a:lnTo>
                    <a:pt x="185574" y="106680"/>
                  </a:lnTo>
                  <a:lnTo>
                    <a:pt x="169037" y="106680"/>
                  </a:lnTo>
                  <a:lnTo>
                    <a:pt x="168071" y="104267"/>
                  </a:lnTo>
                  <a:lnTo>
                    <a:pt x="168021" y="88518"/>
                  </a:lnTo>
                  <a:lnTo>
                    <a:pt x="163576" y="83185"/>
                  </a:lnTo>
                  <a:close/>
                </a:path>
                <a:path w="271144" h="120650">
                  <a:moveTo>
                    <a:pt x="260257" y="9779"/>
                  </a:moveTo>
                  <a:lnTo>
                    <a:pt x="223774" y="9779"/>
                  </a:lnTo>
                  <a:lnTo>
                    <a:pt x="223774" y="104267"/>
                  </a:lnTo>
                  <a:lnTo>
                    <a:pt x="222377" y="108585"/>
                  </a:lnTo>
                  <a:lnTo>
                    <a:pt x="219710" y="110489"/>
                  </a:lnTo>
                  <a:lnTo>
                    <a:pt x="217043" y="112522"/>
                  </a:lnTo>
                  <a:lnTo>
                    <a:pt x="213614" y="113537"/>
                  </a:lnTo>
                  <a:lnTo>
                    <a:pt x="209423" y="113537"/>
                  </a:lnTo>
                  <a:lnTo>
                    <a:pt x="209423" y="118237"/>
                  </a:lnTo>
                  <a:lnTo>
                    <a:pt x="270891" y="118237"/>
                  </a:lnTo>
                  <a:lnTo>
                    <a:pt x="270891" y="113537"/>
                  </a:lnTo>
                  <a:lnTo>
                    <a:pt x="266192" y="113411"/>
                  </a:lnTo>
                  <a:lnTo>
                    <a:pt x="262890" y="112013"/>
                  </a:lnTo>
                  <a:lnTo>
                    <a:pt x="261112" y="109474"/>
                  </a:lnTo>
                  <a:lnTo>
                    <a:pt x="259334" y="106806"/>
                  </a:lnTo>
                  <a:lnTo>
                    <a:pt x="258572" y="102616"/>
                  </a:lnTo>
                  <a:lnTo>
                    <a:pt x="258572" y="11937"/>
                  </a:lnTo>
                  <a:lnTo>
                    <a:pt x="260257" y="9779"/>
                  </a:lnTo>
                  <a:close/>
                </a:path>
                <a:path w="271144" h="120650">
                  <a:moveTo>
                    <a:pt x="270891" y="2031"/>
                  </a:moveTo>
                  <a:lnTo>
                    <a:pt x="168529" y="2031"/>
                  </a:lnTo>
                  <a:lnTo>
                    <a:pt x="168529" y="6604"/>
                  </a:lnTo>
                  <a:lnTo>
                    <a:pt x="173609" y="6857"/>
                  </a:lnTo>
                  <a:lnTo>
                    <a:pt x="177165" y="8381"/>
                  </a:lnTo>
                  <a:lnTo>
                    <a:pt x="179197" y="11175"/>
                  </a:lnTo>
                  <a:lnTo>
                    <a:pt x="181356" y="13969"/>
                  </a:lnTo>
                  <a:lnTo>
                    <a:pt x="182372" y="19176"/>
                  </a:lnTo>
                  <a:lnTo>
                    <a:pt x="182372" y="60706"/>
                  </a:lnTo>
                  <a:lnTo>
                    <a:pt x="182181" y="73443"/>
                  </a:lnTo>
                  <a:lnTo>
                    <a:pt x="174498" y="106680"/>
                  </a:lnTo>
                  <a:lnTo>
                    <a:pt x="185574" y="106680"/>
                  </a:lnTo>
                  <a:lnTo>
                    <a:pt x="190881" y="60706"/>
                  </a:lnTo>
                  <a:lnTo>
                    <a:pt x="190881" y="9779"/>
                  </a:lnTo>
                  <a:lnTo>
                    <a:pt x="260257" y="9779"/>
                  </a:lnTo>
                  <a:lnTo>
                    <a:pt x="262636" y="6731"/>
                  </a:lnTo>
                  <a:lnTo>
                    <a:pt x="270891" y="6604"/>
                  </a:lnTo>
                  <a:lnTo>
                    <a:pt x="270891" y="2031"/>
                  </a:lnTo>
                  <a:close/>
                </a:path>
                <a:path w="271144" h="120650">
                  <a:moveTo>
                    <a:pt x="59182" y="2031"/>
                  </a:moveTo>
                  <a:lnTo>
                    <a:pt x="0" y="2031"/>
                  </a:lnTo>
                  <a:lnTo>
                    <a:pt x="0" y="6604"/>
                  </a:lnTo>
                  <a:lnTo>
                    <a:pt x="4953" y="6604"/>
                  </a:lnTo>
                  <a:lnTo>
                    <a:pt x="8382" y="8000"/>
                  </a:lnTo>
                  <a:lnTo>
                    <a:pt x="10370" y="11052"/>
                  </a:lnTo>
                  <a:lnTo>
                    <a:pt x="12065" y="13716"/>
                  </a:lnTo>
                  <a:lnTo>
                    <a:pt x="13081" y="19050"/>
                  </a:lnTo>
                  <a:lnTo>
                    <a:pt x="13081" y="103505"/>
                  </a:lnTo>
                  <a:lnTo>
                    <a:pt x="11811" y="108457"/>
                  </a:lnTo>
                  <a:lnTo>
                    <a:pt x="6985" y="112522"/>
                  </a:lnTo>
                  <a:lnTo>
                    <a:pt x="3937" y="113537"/>
                  </a:lnTo>
                  <a:lnTo>
                    <a:pt x="0" y="113537"/>
                  </a:lnTo>
                  <a:lnTo>
                    <a:pt x="0" y="118237"/>
                  </a:lnTo>
                  <a:lnTo>
                    <a:pt x="59182" y="118237"/>
                  </a:lnTo>
                  <a:lnTo>
                    <a:pt x="59182" y="113537"/>
                  </a:lnTo>
                  <a:lnTo>
                    <a:pt x="55118" y="113284"/>
                  </a:lnTo>
                  <a:lnTo>
                    <a:pt x="52196" y="111887"/>
                  </a:lnTo>
                  <a:lnTo>
                    <a:pt x="50419" y="109093"/>
                  </a:lnTo>
                  <a:lnTo>
                    <a:pt x="48768" y="106299"/>
                  </a:lnTo>
                  <a:lnTo>
                    <a:pt x="47879" y="101218"/>
                  </a:lnTo>
                  <a:lnTo>
                    <a:pt x="47879" y="61594"/>
                  </a:lnTo>
                  <a:lnTo>
                    <a:pt x="90424" y="61594"/>
                  </a:lnTo>
                  <a:lnTo>
                    <a:pt x="86614" y="58800"/>
                  </a:lnTo>
                  <a:lnTo>
                    <a:pt x="80518" y="56642"/>
                  </a:lnTo>
                  <a:lnTo>
                    <a:pt x="72136" y="54991"/>
                  </a:lnTo>
                  <a:lnTo>
                    <a:pt x="73571" y="53720"/>
                  </a:lnTo>
                  <a:lnTo>
                    <a:pt x="47879" y="53720"/>
                  </a:lnTo>
                  <a:lnTo>
                    <a:pt x="47879" y="17525"/>
                  </a:lnTo>
                  <a:lnTo>
                    <a:pt x="59182" y="6604"/>
                  </a:lnTo>
                  <a:lnTo>
                    <a:pt x="59182" y="2031"/>
                  </a:lnTo>
                  <a:close/>
                </a:path>
                <a:path w="271144" h="120650">
                  <a:moveTo>
                    <a:pt x="90424" y="61594"/>
                  </a:moveTo>
                  <a:lnTo>
                    <a:pt x="55245" y="61594"/>
                  </a:lnTo>
                  <a:lnTo>
                    <a:pt x="89789" y="118237"/>
                  </a:lnTo>
                  <a:lnTo>
                    <a:pt x="134620" y="118237"/>
                  </a:lnTo>
                  <a:lnTo>
                    <a:pt x="134620" y="113537"/>
                  </a:lnTo>
                  <a:lnTo>
                    <a:pt x="128143" y="113156"/>
                  </a:lnTo>
                  <a:lnTo>
                    <a:pt x="122174" y="108076"/>
                  </a:lnTo>
                  <a:lnTo>
                    <a:pt x="105283" y="80899"/>
                  </a:lnTo>
                  <a:lnTo>
                    <a:pt x="99187" y="70866"/>
                  </a:lnTo>
                  <a:lnTo>
                    <a:pt x="94234" y="64516"/>
                  </a:lnTo>
                  <a:lnTo>
                    <a:pt x="90424" y="61594"/>
                  </a:lnTo>
                  <a:close/>
                </a:path>
                <a:path w="271144" h="120650">
                  <a:moveTo>
                    <a:pt x="115189" y="0"/>
                  </a:moveTo>
                  <a:lnTo>
                    <a:pt x="100838" y="0"/>
                  </a:lnTo>
                  <a:lnTo>
                    <a:pt x="94615" y="2286"/>
                  </a:lnTo>
                  <a:lnTo>
                    <a:pt x="73660" y="40386"/>
                  </a:lnTo>
                  <a:lnTo>
                    <a:pt x="70358" y="46100"/>
                  </a:lnTo>
                  <a:lnTo>
                    <a:pt x="63500" y="52197"/>
                  </a:lnTo>
                  <a:lnTo>
                    <a:pt x="57150" y="53720"/>
                  </a:lnTo>
                  <a:lnTo>
                    <a:pt x="73571" y="53720"/>
                  </a:lnTo>
                  <a:lnTo>
                    <a:pt x="75438" y="52069"/>
                  </a:lnTo>
                  <a:lnTo>
                    <a:pt x="77724" y="49403"/>
                  </a:lnTo>
                  <a:lnTo>
                    <a:pt x="78994" y="46989"/>
                  </a:lnTo>
                  <a:lnTo>
                    <a:pt x="80391" y="44576"/>
                  </a:lnTo>
                  <a:lnTo>
                    <a:pt x="82804" y="38735"/>
                  </a:lnTo>
                  <a:lnTo>
                    <a:pt x="86233" y="29463"/>
                  </a:lnTo>
                  <a:lnTo>
                    <a:pt x="90551" y="18161"/>
                  </a:lnTo>
                  <a:lnTo>
                    <a:pt x="94869" y="12445"/>
                  </a:lnTo>
                  <a:lnTo>
                    <a:pt x="132270" y="12445"/>
                  </a:lnTo>
                  <a:lnTo>
                    <a:pt x="130683" y="9270"/>
                  </a:lnTo>
                  <a:lnTo>
                    <a:pt x="125730" y="5587"/>
                  </a:lnTo>
                  <a:lnTo>
                    <a:pt x="120904" y="1905"/>
                  </a:lnTo>
                  <a:lnTo>
                    <a:pt x="115189" y="0"/>
                  </a:lnTo>
                  <a:close/>
                </a:path>
                <a:path w="271144" h="120650">
                  <a:moveTo>
                    <a:pt x="132270" y="12445"/>
                  </a:moveTo>
                  <a:lnTo>
                    <a:pt x="101854" y="12445"/>
                  </a:lnTo>
                  <a:lnTo>
                    <a:pt x="103251" y="15748"/>
                  </a:lnTo>
                  <a:lnTo>
                    <a:pt x="103391" y="23538"/>
                  </a:lnTo>
                  <a:lnTo>
                    <a:pt x="103505" y="32131"/>
                  </a:lnTo>
                  <a:lnTo>
                    <a:pt x="108331" y="36956"/>
                  </a:lnTo>
                  <a:lnTo>
                    <a:pt x="122301" y="36956"/>
                  </a:lnTo>
                  <a:lnTo>
                    <a:pt x="125984" y="35306"/>
                  </a:lnTo>
                  <a:lnTo>
                    <a:pt x="128890" y="31876"/>
                  </a:lnTo>
                  <a:lnTo>
                    <a:pt x="131699" y="28701"/>
                  </a:lnTo>
                  <a:lnTo>
                    <a:pt x="133096" y="24764"/>
                  </a:lnTo>
                  <a:lnTo>
                    <a:pt x="133096" y="14097"/>
                  </a:lnTo>
                  <a:lnTo>
                    <a:pt x="132270" y="124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38">
              <a:extLst>
                <a:ext uri="{FF2B5EF4-FFF2-40B4-BE49-F238E27FC236}">
                  <a16:creationId xmlns:a16="http://schemas.microsoft.com/office/drawing/2014/main" id="{99E11A3E-508A-4154-A86A-A705E44B2998}"/>
                </a:ext>
              </a:extLst>
            </p:cNvPr>
            <p:cNvSpPr/>
            <p:nvPr/>
          </p:nvSpPr>
          <p:spPr>
            <a:xfrm>
              <a:off x="1287145" y="3884041"/>
              <a:ext cx="342392" cy="13042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39">
              <a:extLst>
                <a:ext uri="{FF2B5EF4-FFF2-40B4-BE49-F238E27FC236}">
                  <a16:creationId xmlns:a16="http://schemas.microsoft.com/office/drawing/2014/main" id="{5CBDD1E6-C262-499C-9F21-53E4DDAA801A}"/>
                </a:ext>
              </a:extLst>
            </p:cNvPr>
            <p:cNvSpPr/>
            <p:nvPr/>
          </p:nvSpPr>
          <p:spPr>
            <a:xfrm>
              <a:off x="2035048" y="3833748"/>
              <a:ext cx="2841498" cy="2325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0">
              <a:extLst>
                <a:ext uri="{FF2B5EF4-FFF2-40B4-BE49-F238E27FC236}">
                  <a16:creationId xmlns:a16="http://schemas.microsoft.com/office/drawing/2014/main" id="{9E60F7FA-8EF0-4DCF-BEF4-6095A2F78F64}"/>
                </a:ext>
              </a:extLst>
            </p:cNvPr>
            <p:cNvSpPr/>
            <p:nvPr/>
          </p:nvSpPr>
          <p:spPr>
            <a:xfrm>
              <a:off x="5395468" y="3831336"/>
              <a:ext cx="2982849" cy="18389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1">
              <a:extLst>
                <a:ext uri="{FF2B5EF4-FFF2-40B4-BE49-F238E27FC236}">
                  <a16:creationId xmlns:a16="http://schemas.microsoft.com/office/drawing/2014/main" id="{60EA6735-DAFD-4EB4-8883-57F60072754F}"/>
                </a:ext>
              </a:extLst>
            </p:cNvPr>
            <p:cNvSpPr/>
            <p:nvPr/>
          </p:nvSpPr>
          <p:spPr>
            <a:xfrm>
              <a:off x="605663" y="4166361"/>
              <a:ext cx="119748" cy="18110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42">
              <a:extLst>
                <a:ext uri="{FF2B5EF4-FFF2-40B4-BE49-F238E27FC236}">
                  <a16:creationId xmlns:a16="http://schemas.microsoft.com/office/drawing/2014/main" id="{F1E03673-41CD-407C-B258-7C46101083AA}"/>
                </a:ext>
              </a:extLst>
            </p:cNvPr>
            <p:cNvSpPr/>
            <p:nvPr/>
          </p:nvSpPr>
          <p:spPr>
            <a:xfrm>
              <a:off x="1096390" y="4169791"/>
              <a:ext cx="118262" cy="18122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43">
              <a:extLst>
                <a:ext uri="{FF2B5EF4-FFF2-40B4-BE49-F238E27FC236}">
                  <a16:creationId xmlns:a16="http://schemas.microsoft.com/office/drawing/2014/main" id="{D6FAA1BD-C497-4E44-85AC-916EF3816DAE}"/>
                </a:ext>
              </a:extLst>
            </p:cNvPr>
            <p:cNvSpPr/>
            <p:nvPr/>
          </p:nvSpPr>
          <p:spPr>
            <a:xfrm>
              <a:off x="1291717" y="4224782"/>
              <a:ext cx="271145" cy="120650"/>
            </a:xfrm>
            <a:custGeom>
              <a:avLst/>
              <a:gdLst/>
              <a:ahLst/>
              <a:cxnLst/>
              <a:rect l="l" t="t" r="r" b="b"/>
              <a:pathLst>
                <a:path w="271144" h="120650">
                  <a:moveTo>
                    <a:pt x="163576" y="83058"/>
                  </a:moveTo>
                  <a:lnTo>
                    <a:pt x="150114" y="83058"/>
                  </a:lnTo>
                  <a:lnTo>
                    <a:pt x="146304" y="84709"/>
                  </a:lnTo>
                  <a:lnTo>
                    <a:pt x="140462" y="91059"/>
                  </a:lnTo>
                  <a:lnTo>
                    <a:pt x="138938" y="95123"/>
                  </a:lnTo>
                  <a:lnTo>
                    <a:pt x="138938" y="105410"/>
                  </a:lnTo>
                  <a:lnTo>
                    <a:pt x="140970" y="110109"/>
                  </a:lnTo>
                  <a:lnTo>
                    <a:pt x="145034" y="114046"/>
                  </a:lnTo>
                  <a:lnTo>
                    <a:pt x="148971" y="118110"/>
                  </a:lnTo>
                  <a:lnTo>
                    <a:pt x="154305" y="120142"/>
                  </a:lnTo>
                  <a:lnTo>
                    <a:pt x="166878" y="120142"/>
                  </a:lnTo>
                  <a:lnTo>
                    <a:pt x="172339" y="118237"/>
                  </a:lnTo>
                  <a:lnTo>
                    <a:pt x="177673" y="114554"/>
                  </a:lnTo>
                  <a:lnTo>
                    <a:pt x="182880" y="110744"/>
                  </a:lnTo>
                  <a:lnTo>
                    <a:pt x="185574" y="106553"/>
                  </a:lnTo>
                  <a:lnTo>
                    <a:pt x="169037" y="106553"/>
                  </a:lnTo>
                  <a:lnTo>
                    <a:pt x="168021" y="104140"/>
                  </a:lnTo>
                  <a:lnTo>
                    <a:pt x="168021" y="88519"/>
                  </a:lnTo>
                  <a:lnTo>
                    <a:pt x="163576" y="83058"/>
                  </a:lnTo>
                  <a:close/>
                </a:path>
                <a:path w="271144" h="120650">
                  <a:moveTo>
                    <a:pt x="260257" y="9779"/>
                  </a:moveTo>
                  <a:lnTo>
                    <a:pt x="223774" y="9779"/>
                  </a:lnTo>
                  <a:lnTo>
                    <a:pt x="223774" y="104140"/>
                  </a:lnTo>
                  <a:lnTo>
                    <a:pt x="222377" y="108585"/>
                  </a:lnTo>
                  <a:lnTo>
                    <a:pt x="217043" y="112395"/>
                  </a:lnTo>
                  <a:lnTo>
                    <a:pt x="213614" y="113411"/>
                  </a:lnTo>
                  <a:lnTo>
                    <a:pt x="209423" y="113538"/>
                  </a:lnTo>
                  <a:lnTo>
                    <a:pt x="209423" y="118110"/>
                  </a:lnTo>
                  <a:lnTo>
                    <a:pt x="270891" y="118110"/>
                  </a:lnTo>
                  <a:lnTo>
                    <a:pt x="270891" y="113538"/>
                  </a:lnTo>
                  <a:lnTo>
                    <a:pt x="266192" y="113411"/>
                  </a:lnTo>
                  <a:lnTo>
                    <a:pt x="262890" y="112014"/>
                  </a:lnTo>
                  <a:lnTo>
                    <a:pt x="261112" y="109347"/>
                  </a:lnTo>
                  <a:lnTo>
                    <a:pt x="259334" y="106807"/>
                  </a:lnTo>
                  <a:lnTo>
                    <a:pt x="258572" y="102616"/>
                  </a:lnTo>
                  <a:lnTo>
                    <a:pt x="258572" y="11938"/>
                  </a:lnTo>
                  <a:lnTo>
                    <a:pt x="260257" y="9779"/>
                  </a:lnTo>
                  <a:close/>
                </a:path>
                <a:path w="271144" h="120650">
                  <a:moveTo>
                    <a:pt x="270891" y="1905"/>
                  </a:moveTo>
                  <a:lnTo>
                    <a:pt x="168529" y="1905"/>
                  </a:lnTo>
                  <a:lnTo>
                    <a:pt x="168529" y="6477"/>
                  </a:lnTo>
                  <a:lnTo>
                    <a:pt x="173609" y="6731"/>
                  </a:lnTo>
                  <a:lnTo>
                    <a:pt x="177165" y="8255"/>
                  </a:lnTo>
                  <a:lnTo>
                    <a:pt x="179197" y="11176"/>
                  </a:lnTo>
                  <a:lnTo>
                    <a:pt x="181356" y="13970"/>
                  </a:lnTo>
                  <a:lnTo>
                    <a:pt x="182372" y="19177"/>
                  </a:lnTo>
                  <a:lnTo>
                    <a:pt x="182372" y="60579"/>
                  </a:lnTo>
                  <a:lnTo>
                    <a:pt x="182181" y="73318"/>
                  </a:lnTo>
                  <a:lnTo>
                    <a:pt x="174498" y="106553"/>
                  </a:lnTo>
                  <a:lnTo>
                    <a:pt x="185574" y="106553"/>
                  </a:lnTo>
                  <a:lnTo>
                    <a:pt x="190881" y="60579"/>
                  </a:lnTo>
                  <a:lnTo>
                    <a:pt x="190881" y="9779"/>
                  </a:lnTo>
                  <a:lnTo>
                    <a:pt x="260257" y="9779"/>
                  </a:lnTo>
                  <a:lnTo>
                    <a:pt x="262636" y="6731"/>
                  </a:lnTo>
                  <a:lnTo>
                    <a:pt x="270891" y="6477"/>
                  </a:lnTo>
                  <a:lnTo>
                    <a:pt x="270891" y="1905"/>
                  </a:lnTo>
                  <a:close/>
                </a:path>
                <a:path w="271144" h="120650">
                  <a:moveTo>
                    <a:pt x="59182" y="1905"/>
                  </a:moveTo>
                  <a:lnTo>
                    <a:pt x="0" y="1905"/>
                  </a:lnTo>
                  <a:lnTo>
                    <a:pt x="0" y="6477"/>
                  </a:lnTo>
                  <a:lnTo>
                    <a:pt x="4953" y="6477"/>
                  </a:lnTo>
                  <a:lnTo>
                    <a:pt x="8382" y="8001"/>
                  </a:lnTo>
                  <a:lnTo>
                    <a:pt x="10399" y="10979"/>
                  </a:lnTo>
                  <a:lnTo>
                    <a:pt x="12065" y="13716"/>
                  </a:lnTo>
                  <a:lnTo>
                    <a:pt x="13081" y="18923"/>
                  </a:lnTo>
                  <a:lnTo>
                    <a:pt x="13081" y="103378"/>
                  </a:lnTo>
                  <a:lnTo>
                    <a:pt x="11811" y="108458"/>
                  </a:lnTo>
                  <a:lnTo>
                    <a:pt x="9398" y="110363"/>
                  </a:lnTo>
                  <a:lnTo>
                    <a:pt x="6985" y="112395"/>
                  </a:lnTo>
                  <a:lnTo>
                    <a:pt x="3937" y="113411"/>
                  </a:lnTo>
                  <a:lnTo>
                    <a:pt x="0" y="113538"/>
                  </a:lnTo>
                  <a:lnTo>
                    <a:pt x="0" y="118110"/>
                  </a:lnTo>
                  <a:lnTo>
                    <a:pt x="59182" y="118110"/>
                  </a:lnTo>
                  <a:lnTo>
                    <a:pt x="59182" y="113538"/>
                  </a:lnTo>
                  <a:lnTo>
                    <a:pt x="55118" y="113284"/>
                  </a:lnTo>
                  <a:lnTo>
                    <a:pt x="52196" y="111760"/>
                  </a:lnTo>
                  <a:lnTo>
                    <a:pt x="50419" y="108966"/>
                  </a:lnTo>
                  <a:lnTo>
                    <a:pt x="48768" y="106172"/>
                  </a:lnTo>
                  <a:lnTo>
                    <a:pt x="47879" y="101219"/>
                  </a:lnTo>
                  <a:lnTo>
                    <a:pt x="47879" y="61595"/>
                  </a:lnTo>
                  <a:lnTo>
                    <a:pt x="90424" y="61595"/>
                  </a:lnTo>
                  <a:lnTo>
                    <a:pt x="86614" y="58801"/>
                  </a:lnTo>
                  <a:lnTo>
                    <a:pt x="80518" y="56515"/>
                  </a:lnTo>
                  <a:lnTo>
                    <a:pt x="72136" y="54864"/>
                  </a:lnTo>
                  <a:lnTo>
                    <a:pt x="73571" y="53594"/>
                  </a:lnTo>
                  <a:lnTo>
                    <a:pt x="47879" y="53594"/>
                  </a:lnTo>
                  <a:lnTo>
                    <a:pt x="47879" y="17526"/>
                  </a:lnTo>
                  <a:lnTo>
                    <a:pt x="48641" y="12573"/>
                  </a:lnTo>
                  <a:lnTo>
                    <a:pt x="51689" y="8001"/>
                  </a:lnTo>
                  <a:lnTo>
                    <a:pt x="54737" y="6731"/>
                  </a:lnTo>
                  <a:lnTo>
                    <a:pt x="59182" y="6477"/>
                  </a:lnTo>
                  <a:lnTo>
                    <a:pt x="59182" y="1905"/>
                  </a:lnTo>
                  <a:close/>
                </a:path>
                <a:path w="271144" h="120650">
                  <a:moveTo>
                    <a:pt x="90424" y="61595"/>
                  </a:moveTo>
                  <a:lnTo>
                    <a:pt x="55245" y="61595"/>
                  </a:lnTo>
                  <a:lnTo>
                    <a:pt x="89789" y="118110"/>
                  </a:lnTo>
                  <a:lnTo>
                    <a:pt x="134620" y="118110"/>
                  </a:lnTo>
                  <a:lnTo>
                    <a:pt x="134620" y="113538"/>
                  </a:lnTo>
                  <a:lnTo>
                    <a:pt x="128143" y="113030"/>
                  </a:lnTo>
                  <a:lnTo>
                    <a:pt x="122174" y="108077"/>
                  </a:lnTo>
                  <a:lnTo>
                    <a:pt x="105283" y="80899"/>
                  </a:lnTo>
                  <a:lnTo>
                    <a:pt x="99187" y="70866"/>
                  </a:lnTo>
                  <a:lnTo>
                    <a:pt x="94234" y="64389"/>
                  </a:lnTo>
                  <a:lnTo>
                    <a:pt x="90424" y="61595"/>
                  </a:lnTo>
                  <a:close/>
                </a:path>
                <a:path w="271144" h="120650">
                  <a:moveTo>
                    <a:pt x="115189" y="0"/>
                  </a:moveTo>
                  <a:lnTo>
                    <a:pt x="100838" y="0"/>
                  </a:lnTo>
                  <a:lnTo>
                    <a:pt x="94615" y="2286"/>
                  </a:lnTo>
                  <a:lnTo>
                    <a:pt x="73660" y="40259"/>
                  </a:lnTo>
                  <a:lnTo>
                    <a:pt x="70358" y="46101"/>
                  </a:lnTo>
                  <a:lnTo>
                    <a:pt x="66929" y="49149"/>
                  </a:lnTo>
                  <a:lnTo>
                    <a:pt x="63500" y="52070"/>
                  </a:lnTo>
                  <a:lnTo>
                    <a:pt x="57150" y="53594"/>
                  </a:lnTo>
                  <a:lnTo>
                    <a:pt x="73571" y="53594"/>
                  </a:lnTo>
                  <a:lnTo>
                    <a:pt x="75438" y="51943"/>
                  </a:lnTo>
                  <a:lnTo>
                    <a:pt x="77724" y="49276"/>
                  </a:lnTo>
                  <a:lnTo>
                    <a:pt x="78994" y="46863"/>
                  </a:lnTo>
                  <a:lnTo>
                    <a:pt x="80391" y="44577"/>
                  </a:lnTo>
                  <a:lnTo>
                    <a:pt x="82804" y="38735"/>
                  </a:lnTo>
                  <a:lnTo>
                    <a:pt x="86233" y="29337"/>
                  </a:lnTo>
                  <a:lnTo>
                    <a:pt x="90551" y="18034"/>
                  </a:lnTo>
                  <a:lnTo>
                    <a:pt x="94869" y="12319"/>
                  </a:lnTo>
                  <a:lnTo>
                    <a:pt x="132270" y="12319"/>
                  </a:lnTo>
                  <a:lnTo>
                    <a:pt x="130683" y="9144"/>
                  </a:lnTo>
                  <a:lnTo>
                    <a:pt x="125730" y="5461"/>
                  </a:lnTo>
                  <a:lnTo>
                    <a:pt x="120904" y="1778"/>
                  </a:lnTo>
                  <a:lnTo>
                    <a:pt x="115189" y="0"/>
                  </a:lnTo>
                  <a:close/>
                </a:path>
                <a:path w="271144" h="120650">
                  <a:moveTo>
                    <a:pt x="132270" y="12319"/>
                  </a:moveTo>
                  <a:lnTo>
                    <a:pt x="101854" y="12319"/>
                  </a:lnTo>
                  <a:lnTo>
                    <a:pt x="103251" y="15748"/>
                  </a:lnTo>
                  <a:lnTo>
                    <a:pt x="103390" y="23413"/>
                  </a:lnTo>
                  <a:lnTo>
                    <a:pt x="103505" y="32004"/>
                  </a:lnTo>
                  <a:lnTo>
                    <a:pt x="108331" y="36830"/>
                  </a:lnTo>
                  <a:lnTo>
                    <a:pt x="122301" y="36830"/>
                  </a:lnTo>
                  <a:lnTo>
                    <a:pt x="125984" y="35179"/>
                  </a:lnTo>
                  <a:lnTo>
                    <a:pt x="131699" y="28702"/>
                  </a:lnTo>
                  <a:lnTo>
                    <a:pt x="133096" y="24765"/>
                  </a:lnTo>
                  <a:lnTo>
                    <a:pt x="132969" y="13716"/>
                  </a:lnTo>
                  <a:lnTo>
                    <a:pt x="132270" y="123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44">
              <a:extLst>
                <a:ext uri="{FF2B5EF4-FFF2-40B4-BE49-F238E27FC236}">
                  <a16:creationId xmlns:a16="http://schemas.microsoft.com/office/drawing/2014/main" id="{58A1E5E5-97BB-4952-8BE1-A7DD36AADEC3}"/>
                </a:ext>
              </a:extLst>
            </p:cNvPr>
            <p:cNvSpPr/>
            <p:nvPr/>
          </p:nvSpPr>
          <p:spPr>
            <a:xfrm>
              <a:off x="1287145" y="4220210"/>
              <a:ext cx="342392" cy="13042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" name="object 45">
              <a:extLst>
                <a:ext uri="{FF2B5EF4-FFF2-40B4-BE49-F238E27FC236}">
                  <a16:creationId xmlns:a16="http://schemas.microsoft.com/office/drawing/2014/main" id="{168B1583-B408-45A2-8BA8-53C88022BE54}"/>
                </a:ext>
              </a:extLst>
            </p:cNvPr>
            <p:cNvSpPr/>
            <p:nvPr/>
          </p:nvSpPr>
          <p:spPr>
            <a:xfrm>
              <a:off x="2035048" y="4165980"/>
              <a:ext cx="1073150" cy="18503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" name="object 46">
              <a:extLst>
                <a:ext uri="{FF2B5EF4-FFF2-40B4-BE49-F238E27FC236}">
                  <a16:creationId xmlns:a16="http://schemas.microsoft.com/office/drawing/2014/main" id="{DB75009D-524D-4C09-A6FF-D03646E0DD52}"/>
                </a:ext>
              </a:extLst>
            </p:cNvPr>
            <p:cNvSpPr/>
            <p:nvPr/>
          </p:nvSpPr>
          <p:spPr>
            <a:xfrm>
              <a:off x="5390642" y="4165980"/>
              <a:ext cx="4017772" cy="23647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" name="object 47">
              <a:extLst>
                <a:ext uri="{FF2B5EF4-FFF2-40B4-BE49-F238E27FC236}">
                  <a16:creationId xmlns:a16="http://schemas.microsoft.com/office/drawing/2014/main" id="{4E34F0FC-22D8-422E-AF3D-EA263961F5AF}"/>
                </a:ext>
              </a:extLst>
            </p:cNvPr>
            <p:cNvSpPr/>
            <p:nvPr/>
          </p:nvSpPr>
          <p:spPr>
            <a:xfrm>
              <a:off x="607898" y="4617847"/>
              <a:ext cx="118262" cy="18110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" name="object 48">
              <a:extLst>
                <a:ext uri="{FF2B5EF4-FFF2-40B4-BE49-F238E27FC236}">
                  <a16:creationId xmlns:a16="http://schemas.microsoft.com/office/drawing/2014/main" id="{434B6FAD-2216-41D2-8524-8558B3ECECB1}"/>
                </a:ext>
              </a:extLst>
            </p:cNvPr>
            <p:cNvSpPr/>
            <p:nvPr/>
          </p:nvSpPr>
          <p:spPr>
            <a:xfrm>
              <a:off x="1110462" y="4617847"/>
              <a:ext cx="118249" cy="18110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" name="object 49">
              <a:extLst>
                <a:ext uri="{FF2B5EF4-FFF2-40B4-BE49-F238E27FC236}">
                  <a16:creationId xmlns:a16="http://schemas.microsoft.com/office/drawing/2014/main" id="{43C3080C-0525-46D3-AA72-4E62691A0500}"/>
                </a:ext>
              </a:extLst>
            </p:cNvPr>
            <p:cNvSpPr/>
            <p:nvPr/>
          </p:nvSpPr>
          <p:spPr>
            <a:xfrm>
              <a:off x="1305814" y="4672838"/>
              <a:ext cx="271145" cy="120650"/>
            </a:xfrm>
            <a:custGeom>
              <a:avLst/>
              <a:gdLst/>
              <a:ahLst/>
              <a:cxnLst/>
              <a:rect l="l" t="t" r="r" b="b"/>
              <a:pathLst>
                <a:path w="271144" h="120650">
                  <a:moveTo>
                    <a:pt x="163576" y="83057"/>
                  </a:moveTo>
                  <a:lnTo>
                    <a:pt x="150114" y="83057"/>
                  </a:lnTo>
                  <a:lnTo>
                    <a:pt x="146304" y="84709"/>
                  </a:lnTo>
                  <a:lnTo>
                    <a:pt x="140462" y="91059"/>
                  </a:lnTo>
                  <a:lnTo>
                    <a:pt x="138938" y="95123"/>
                  </a:lnTo>
                  <a:lnTo>
                    <a:pt x="138938" y="105410"/>
                  </a:lnTo>
                  <a:lnTo>
                    <a:pt x="140970" y="110109"/>
                  </a:lnTo>
                  <a:lnTo>
                    <a:pt x="148971" y="118110"/>
                  </a:lnTo>
                  <a:lnTo>
                    <a:pt x="154305" y="120142"/>
                  </a:lnTo>
                  <a:lnTo>
                    <a:pt x="166878" y="120142"/>
                  </a:lnTo>
                  <a:lnTo>
                    <a:pt x="172339" y="118237"/>
                  </a:lnTo>
                  <a:lnTo>
                    <a:pt x="177546" y="114554"/>
                  </a:lnTo>
                  <a:lnTo>
                    <a:pt x="182753" y="110743"/>
                  </a:lnTo>
                  <a:lnTo>
                    <a:pt x="185547" y="106553"/>
                  </a:lnTo>
                  <a:lnTo>
                    <a:pt x="168910" y="106553"/>
                  </a:lnTo>
                  <a:lnTo>
                    <a:pt x="168021" y="104139"/>
                  </a:lnTo>
                  <a:lnTo>
                    <a:pt x="168021" y="88518"/>
                  </a:lnTo>
                  <a:lnTo>
                    <a:pt x="163576" y="83057"/>
                  </a:lnTo>
                  <a:close/>
                </a:path>
                <a:path w="271144" h="120650">
                  <a:moveTo>
                    <a:pt x="260182" y="9779"/>
                  </a:moveTo>
                  <a:lnTo>
                    <a:pt x="223647" y="9779"/>
                  </a:lnTo>
                  <a:lnTo>
                    <a:pt x="223647" y="104139"/>
                  </a:lnTo>
                  <a:lnTo>
                    <a:pt x="222377" y="108585"/>
                  </a:lnTo>
                  <a:lnTo>
                    <a:pt x="219710" y="110489"/>
                  </a:lnTo>
                  <a:lnTo>
                    <a:pt x="216916" y="112394"/>
                  </a:lnTo>
                  <a:lnTo>
                    <a:pt x="213487" y="113411"/>
                  </a:lnTo>
                  <a:lnTo>
                    <a:pt x="209423" y="113537"/>
                  </a:lnTo>
                  <a:lnTo>
                    <a:pt x="209423" y="118110"/>
                  </a:lnTo>
                  <a:lnTo>
                    <a:pt x="270891" y="118110"/>
                  </a:lnTo>
                  <a:lnTo>
                    <a:pt x="270891" y="113537"/>
                  </a:lnTo>
                  <a:lnTo>
                    <a:pt x="266065" y="113411"/>
                  </a:lnTo>
                  <a:lnTo>
                    <a:pt x="262890" y="112013"/>
                  </a:lnTo>
                  <a:lnTo>
                    <a:pt x="261112" y="109347"/>
                  </a:lnTo>
                  <a:lnTo>
                    <a:pt x="259334" y="106806"/>
                  </a:lnTo>
                  <a:lnTo>
                    <a:pt x="258445" y="102616"/>
                  </a:lnTo>
                  <a:lnTo>
                    <a:pt x="258445" y="11937"/>
                  </a:lnTo>
                  <a:lnTo>
                    <a:pt x="260182" y="9779"/>
                  </a:lnTo>
                  <a:close/>
                </a:path>
                <a:path w="271144" h="120650">
                  <a:moveTo>
                    <a:pt x="270891" y="1905"/>
                  </a:moveTo>
                  <a:lnTo>
                    <a:pt x="168529" y="1905"/>
                  </a:lnTo>
                  <a:lnTo>
                    <a:pt x="168529" y="6476"/>
                  </a:lnTo>
                  <a:lnTo>
                    <a:pt x="173609" y="6731"/>
                  </a:lnTo>
                  <a:lnTo>
                    <a:pt x="177165" y="8255"/>
                  </a:lnTo>
                  <a:lnTo>
                    <a:pt x="179197" y="11175"/>
                  </a:lnTo>
                  <a:lnTo>
                    <a:pt x="181229" y="13969"/>
                  </a:lnTo>
                  <a:lnTo>
                    <a:pt x="182372" y="19176"/>
                  </a:lnTo>
                  <a:lnTo>
                    <a:pt x="182372" y="60579"/>
                  </a:lnTo>
                  <a:lnTo>
                    <a:pt x="182181" y="73318"/>
                  </a:lnTo>
                  <a:lnTo>
                    <a:pt x="174498" y="106553"/>
                  </a:lnTo>
                  <a:lnTo>
                    <a:pt x="185547" y="106553"/>
                  </a:lnTo>
                  <a:lnTo>
                    <a:pt x="190881" y="60579"/>
                  </a:lnTo>
                  <a:lnTo>
                    <a:pt x="190881" y="9779"/>
                  </a:lnTo>
                  <a:lnTo>
                    <a:pt x="260182" y="9779"/>
                  </a:lnTo>
                  <a:lnTo>
                    <a:pt x="262636" y="6731"/>
                  </a:lnTo>
                  <a:lnTo>
                    <a:pt x="270891" y="6476"/>
                  </a:lnTo>
                  <a:lnTo>
                    <a:pt x="270891" y="1905"/>
                  </a:lnTo>
                  <a:close/>
                </a:path>
                <a:path w="271144" h="120650">
                  <a:moveTo>
                    <a:pt x="59182" y="1905"/>
                  </a:moveTo>
                  <a:lnTo>
                    <a:pt x="0" y="1905"/>
                  </a:lnTo>
                  <a:lnTo>
                    <a:pt x="0" y="6476"/>
                  </a:lnTo>
                  <a:lnTo>
                    <a:pt x="4953" y="6476"/>
                  </a:lnTo>
                  <a:lnTo>
                    <a:pt x="8382" y="8000"/>
                  </a:lnTo>
                  <a:lnTo>
                    <a:pt x="10280" y="10979"/>
                  </a:lnTo>
                  <a:lnTo>
                    <a:pt x="12065" y="13716"/>
                  </a:lnTo>
                  <a:lnTo>
                    <a:pt x="13081" y="18923"/>
                  </a:lnTo>
                  <a:lnTo>
                    <a:pt x="13081" y="103378"/>
                  </a:lnTo>
                  <a:lnTo>
                    <a:pt x="11811" y="108457"/>
                  </a:lnTo>
                  <a:lnTo>
                    <a:pt x="9398" y="110362"/>
                  </a:lnTo>
                  <a:lnTo>
                    <a:pt x="6985" y="112394"/>
                  </a:lnTo>
                  <a:lnTo>
                    <a:pt x="3810" y="113411"/>
                  </a:lnTo>
                  <a:lnTo>
                    <a:pt x="0" y="113537"/>
                  </a:lnTo>
                  <a:lnTo>
                    <a:pt x="0" y="118110"/>
                  </a:lnTo>
                  <a:lnTo>
                    <a:pt x="59182" y="118110"/>
                  </a:lnTo>
                  <a:lnTo>
                    <a:pt x="59182" y="113537"/>
                  </a:lnTo>
                  <a:lnTo>
                    <a:pt x="55118" y="113284"/>
                  </a:lnTo>
                  <a:lnTo>
                    <a:pt x="52197" y="111760"/>
                  </a:lnTo>
                  <a:lnTo>
                    <a:pt x="48641" y="106172"/>
                  </a:lnTo>
                  <a:lnTo>
                    <a:pt x="47752" y="101218"/>
                  </a:lnTo>
                  <a:lnTo>
                    <a:pt x="47752" y="61594"/>
                  </a:lnTo>
                  <a:lnTo>
                    <a:pt x="90424" y="61594"/>
                  </a:lnTo>
                  <a:lnTo>
                    <a:pt x="86614" y="58800"/>
                  </a:lnTo>
                  <a:lnTo>
                    <a:pt x="80518" y="56514"/>
                  </a:lnTo>
                  <a:lnTo>
                    <a:pt x="72136" y="54863"/>
                  </a:lnTo>
                  <a:lnTo>
                    <a:pt x="73571" y="53593"/>
                  </a:lnTo>
                  <a:lnTo>
                    <a:pt x="47752" y="53593"/>
                  </a:lnTo>
                  <a:lnTo>
                    <a:pt x="47752" y="17525"/>
                  </a:lnTo>
                  <a:lnTo>
                    <a:pt x="48641" y="12573"/>
                  </a:lnTo>
                  <a:lnTo>
                    <a:pt x="50165" y="10287"/>
                  </a:lnTo>
                  <a:lnTo>
                    <a:pt x="51689" y="7874"/>
                  </a:lnTo>
                  <a:lnTo>
                    <a:pt x="54610" y="6731"/>
                  </a:lnTo>
                  <a:lnTo>
                    <a:pt x="59182" y="6476"/>
                  </a:lnTo>
                  <a:lnTo>
                    <a:pt x="59182" y="1905"/>
                  </a:lnTo>
                  <a:close/>
                </a:path>
                <a:path w="271144" h="120650">
                  <a:moveTo>
                    <a:pt x="90424" y="61594"/>
                  </a:moveTo>
                  <a:lnTo>
                    <a:pt x="55245" y="61594"/>
                  </a:lnTo>
                  <a:lnTo>
                    <a:pt x="89789" y="118110"/>
                  </a:lnTo>
                  <a:lnTo>
                    <a:pt x="134493" y="118110"/>
                  </a:lnTo>
                  <a:lnTo>
                    <a:pt x="134493" y="113537"/>
                  </a:lnTo>
                  <a:lnTo>
                    <a:pt x="128143" y="113030"/>
                  </a:lnTo>
                  <a:lnTo>
                    <a:pt x="122047" y="108076"/>
                  </a:lnTo>
                  <a:lnTo>
                    <a:pt x="116332" y="98551"/>
                  </a:lnTo>
                  <a:lnTo>
                    <a:pt x="105283" y="80899"/>
                  </a:lnTo>
                  <a:lnTo>
                    <a:pt x="99060" y="70866"/>
                  </a:lnTo>
                  <a:lnTo>
                    <a:pt x="94107" y="64388"/>
                  </a:lnTo>
                  <a:lnTo>
                    <a:pt x="90424" y="61594"/>
                  </a:lnTo>
                  <a:close/>
                </a:path>
                <a:path w="271144" h="120650">
                  <a:moveTo>
                    <a:pt x="115189" y="0"/>
                  </a:moveTo>
                  <a:lnTo>
                    <a:pt x="100838" y="0"/>
                  </a:lnTo>
                  <a:lnTo>
                    <a:pt x="94615" y="2286"/>
                  </a:lnTo>
                  <a:lnTo>
                    <a:pt x="73660" y="40259"/>
                  </a:lnTo>
                  <a:lnTo>
                    <a:pt x="70358" y="46100"/>
                  </a:lnTo>
                  <a:lnTo>
                    <a:pt x="66929" y="49149"/>
                  </a:lnTo>
                  <a:lnTo>
                    <a:pt x="63500" y="52069"/>
                  </a:lnTo>
                  <a:lnTo>
                    <a:pt x="57150" y="53593"/>
                  </a:lnTo>
                  <a:lnTo>
                    <a:pt x="73571" y="53593"/>
                  </a:lnTo>
                  <a:lnTo>
                    <a:pt x="75438" y="51943"/>
                  </a:lnTo>
                  <a:lnTo>
                    <a:pt x="77724" y="49275"/>
                  </a:lnTo>
                  <a:lnTo>
                    <a:pt x="78994" y="46862"/>
                  </a:lnTo>
                  <a:lnTo>
                    <a:pt x="80391" y="44450"/>
                  </a:lnTo>
                  <a:lnTo>
                    <a:pt x="82677" y="38607"/>
                  </a:lnTo>
                  <a:lnTo>
                    <a:pt x="90551" y="18034"/>
                  </a:lnTo>
                  <a:lnTo>
                    <a:pt x="94742" y="12318"/>
                  </a:lnTo>
                  <a:lnTo>
                    <a:pt x="132270" y="12318"/>
                  </a:lnTo>
                  <a:lnTo>
                    <a:pt x="130683" y="9143"/>
                  </a:lnTo>
                  <a:lnTo>
                    <a:pt x="125730" y="5461"/>
                  </a:lnTo>
                  <a:lnTo>
                    <a:pt x="120904" y="1778"/>
                  </a:lnTo>
                  <a:lnTo>
                    <a:pt x="115189" y="0"/>
                  </a:lnTo>
                  <a:close/>
                </a:path>
                <a:path w="271144" h="120650">
                  <a:moveTo>
                    <a:pt x="132270" y="12318"/>
                  </a:moveTo>
                  <a:lnTo>
                    <a:pt x="101854" y="12318"/>
                  </a:lnTo>
                  <a:lnTo>
                    <a:pt x="103251" y="15748"/>
                  </a:lnTo>
                  <a:lnTo>
                    <a:pt x="103390" y="23413"/>
                  </a:lnTo>
                  <a:lnTo>
                    <a:pt x="103505" y="32004"/>
                  </a:lnTo>
                  <a:lnTo>
                    <a:pt x="108331" y="36830"/>
                  </a:lnTo>
                  <a:lnTo>
                    <a:pt x="122174" y="36830"/>
                  </a:lnTo>
                  <a:lnTo>
                    <a:pt x="125857" y="35179"/>
                  </a:lnTo>
                  <a:lnTo>
                    <a:pt x="131572" y="28701"/>
                  </a:lnTo>
                  <a:lnTo>
                    <a:pt x="133096" y="24764"/>
                  </a:lnTo>
                  <a:lnTo>
                    <a:pt x="132969" y="13716"/>
                  </a:lnTo>
                  <a:lnTo>
                    <a:pt x="132270" y="123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" name="object 50">
              <a:extLst>
                <a:ext uri="{FF2B5EF4-FFF2-40B4-BE49-F238E27FC236}">
                  <a16:creationId xmlns:a16="http://schemas.microsoft.com/office/drawing/2014/main" id="{246CCD0B-B844-46ED-B034-73DEA49781FC}"/>
                </a:ext>
              </a:extLst>
            </p:cNvPr>
            <p:cNvSpPr/>
            <p:nvPr/>
          </p:nvSpPr>
          <p:spPr>
            <a:xfrm>
              <a:off x="1301242" y="4668265"/>
              <a:ext cx="342392" cy="13042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" name="object 51">
              <a:extLst>
                <a:ext uri="{FF2B5EF4-FFF2-40B4-BE49-F238E27FC236}">
                  <a16:creationId xmlns:a16="http://schemas.microsoft.com/office/drawing/2014/main" id="{6AF5A1A4-9A4A-4DC1-9841-35D39CF54104}"/>
                </a:ext>
              </a:extLst>
            </p:cNvPr>
            <p:cNvSpPr/>
            <p:nvPr/>
          </p:nvSpPr>
          <p:spPr>
            <a:xfrm>
              <a:off x="2053970" y="4615560"/>
              <a:ext cx="2748915" cy="23495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" name="object 52">
              <a:extLst>
                <a:ext uri="{FF2B5EF4-FFF2-40B4-BE49-F238E27FC236}">
                  <a16:creationId xmlns:a16="http://schemas.microsoft.com/office/drawing/2014/main" id="{B6141B9F-98A6-468A-9889-6ADFB93C63F9}"/>
                </a:ext>
              </a:extLst>
            </p:cNvPr>
            <p:cNvSpPr/>
            <p:nvPr/>
          </p:nvSpPr>
          <p:spPr>
            <a:xfrm>
              <a:off x="5409692" y="4614036"/>
              <a:ext cx="4811395" cy="23647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" name="object 53">
              <a:extLst>
                <a:ext uri="{FF2B5EF4-FFF2-40B4-BE49-F238E27FC236}">
                  <a16:creationId xmlns:a16="http://schemas.microsoft.com/office/drawing/2014/main" id="{79C74F64-B189-47AD-849E-E9A759BC0FC4}"/>
                </a:ext>
              </a:extLst>
            </p:cNvPr>
            <p:cNvSpPr/>
            <p:nvPr/>
          </p:nvSpPr>
          <p:spPr>
            <a:xfrm>
              <a:off x="608774" y="5055108"/>
              <a:ext cx="119253" cy="18465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" name="object 54">
              <a:extLst>
                <a:ext uri="{FF2B5EF4-FFF2-40B4-BE49-F238E27FC236}">
                  <a16:creationId xmlns:a16="http://schemas.microsoft.com/office/drawing/2014/main" id="{B501DFD8-5E4A-4828-B6D0-9AA26BCAE4F2}"/>
                </a:ext>
              </a:extLst>
            </p:cNvPr>
            <p:cNvSpPr/>
            <p:nvPr/>
          </p:nvSpPr>
          <p:spPr>
            <a:xfrm>
              <a:off x="1110462" y="5058536"/>
              <a:ext cx="118249" cy="18122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" name="object 55">
              <a:extLst>
                <a:ext uri="{FF2B5EF4-FFF2-40B4-BE49-F238E27FC236}">
                  <a16:creationId xmlns:a16="http://schemas.microsoft.com/office/drawing/2014/main" id="{B0EDD9DF-6863-4182-9765-B15495C14034}"/>
                </a:ext>
              </a:extLst>
            </p:cNvPr>
            <p:cNvSpPr/>
            <p:nvPr/>
          </p:nvSpPr>
          <p:spPr>
            <a:xfrm>
              <a:off x="1305814" y="5113528"/>
              <a:ext cx="271145" cy="120650"/>
            </a:xfrm>
            <a:custGeom>
              <a:avLst/>
              <a:gdLst/>
              <a:ahLst/>
              <a:cxnLst/>
              <a:rect l="l" t="t" r="r" b="b"/>
              <a:pathLst>
                <a:path w="271144" h="120650">
                  <a:moveTo>
                    <a:pt x="163576" y="83058"/>
                  </a:moveTo>
                  <a:lnTo>
                    <a:pt x="150114" y="83058"/>
                  </a:lnTo>
                  <a:lnTo>
                    <a:pt x="146304" y="84709"/>
                  </a:lnTo>
                  <a:lnTo>
                    <a:pt x="140462" y="91059"/>
                  </a:lnTo>
                  <a:lnTo>
                    <a:pt x="138938" y="95250"/>
                  </a:lnTo>
                  <a:lnTo>
                    <a:pt x="138938" y="105410"/>
                  </a:lnTo>
                  <a:lnTo>
                    <a:pt x="140970" y="110109"/>
                  </a:lnTo>
                  <a:lnTo>
                    <a:pt x="148971" y="118110"/>
                  </a:lnTo>
                  <a:lnTo>
                    <a:pt x="154305" y="120142"/>
                  </a:lnTo>
                  <a:lnTo>
                    <a:pt x="166878" y="120142"/>
                  </a:lnTo>
                  <a:lnTo>
                    <a:pt x="172339" y="118237"/>
                  </a:lnTo>
                  <a:lnTo>
                    <a:pt x="182753" y="110871"/>
                  </a:lnTo>
                  <a:lnTo>
                    <a:pt x="185564" y="106553"/>
                  </a:lnTo>
                  <a:lnTo>
                    <a:pt x="168910" y="106553"/>
                  </a:lnTo>
                  <a:lnTo>
                    <a:pt x="168021" y="104140"/>
                  </a:lnTo>
                  <a:lnTo>
                    <a:pt x="168021" y="88519"/>
                  </a:lnTo>
                  <a:lnTo>
                    <a:pt x="163576" y="83058"/>
                  </a:lnTo>
                  <a:close/>
                </a:path>
                <a:path w="271144" h="120650">
                  <a:moveTo>
                    <a:pt x="260182" y="9779"/>
                  </a:moveTo>
                  <a:lnTo>
                    <a:pt x="223647" y="9779"/>
                  </a:lnTo>
                  <a:lnTo>
                    <a:pt x="223647" y="104140"/>
                  </a:lnTo>
                  <a:lnTo>
                    <a:pt x="222377" y="108585"/>
                  </a:lnTo>
                  <a:lnTo>
                    <a:pt x="219710" y="110490"/>
                  </a:lnTo>
                  <a:lnTo>
                    <a:pt x="216916" y="112395"/>
                  </a:lnTo>
                  <a:lnTo>
                    <a:pt x="213487" y="113411"/>
                  </a:lnTo>
                  <a:lnTo>
                    <a:pt x="209423" y="113538"/>
                  </a:lnTo>
                  <a:lnTo>
                    <a:pt x="209423" y="118110"/>
                  </a:lnTo>
                  <a:lnTo>
                    <a:pt x="270891" y="118110"/>
                  </a:lnTo>
                  <a:lnTo>
                    <a:pt x="270891" y="113538"/>
                  </a:lnTo>
                  <a:lnTo>
                    <a:pt x="266065" y="113411"/>
                  </a:lnTo>
                  <a:lnTo>
                    <a:pt x="262890" y="112014"/>
                  </a:lnTo>
                  <a:lnTo>
                    <a:pt x="261112" y="109347"/>
                  </a:lnTo>
                  <a:lnTo>
                    <a:pt x="259334" y="106807"/>
                  </a:lnTo>
                  <a:lnTo>
                    <a:pt x="258445" y="102616"/>
                  </a:lnTo>
                  <a:lnTo>
                    <a:pt x="258445" y="11938"/>
                  </a:lnTo>
                  <a:lnTo>
                    <a:pt x="260182" y="9779"/>
                  </a:lnTo>
                  <a:close/>
                </a:path>
                <a:path w="271144" h="120650">
                  <a:moveTo>
                    <a:pt x="270891" y="1905"/>
                  </a:moveTo>
                  <a:lnTo>
                    <a:pt x="168529" y="1905"/>
                  </a:lnTo>
                  <a:lnTo>
                    <a:pt x="168529" y="6604"/>
                  </a:lnTo>
                  <a:lnTo>
                    <a:pt x="173609" y="6858"/>
                  </a:lnTo>
                  <a:lnTo>
                    <a:pt x="177165" y="8382"/>
                  </a:lnTo>
                  <a:lnTo>
                    <a:pt x="181229" y="13970"/>
                  </a:lnTo>
                  <a:lnTo>
                    <a:pt x="182372" y="19177"/>
                  </a:lnTo>
                  <a:lnTo>
                    <a:pt x="182372" y="60579"/>
                  </a:lnTo>
                  <a:lnTo>
                    <a:pt x="177292" y="103505"/>
                  </a:lnTo>
                  <a:lnTo>
                    <a:pt x="174498" y="106553"/>
                  </a:lnTo>
                  <a:lnTo>
                    <a:pt x="185564" y="106553"/>
                  </a:lnTo>
                  <a:lnTo>
                    <a:pt x="190881" y="60579"/>
                  </a:lnTo>
                  <a:lnTo>
                    <a:pt x="190881" y="9779"/>
                  </a:lnTo>
                  <a:lnTo>
                    <a:pt x="260182" y="9779"/>
                  </a:lnTo>
                  <a:lnTo>
                    <a:pt x="262636" y="6731"/>
                  </a:lnTo>
                  <a:lnTo>
                    <a:pt x="270891" y="6604"/>
                  </a:lnTo>
                  <a:lnTo>
                    <a:pt x="270891" y="1905"/>
                  </a:lnTo>
                  <a:close/>
                </a:path>
                <a:path w="271144" h="120650">
                  <a:moveTo>
                    <a:pt x="59182" y="1905"/>
                  </a:moveTo>
                  <a:lnTo>
                    <a:pt x="0" y="1905"/>
                  </a:lnTo>
                  <a:lnTo>
                    <a:pt x="0" y="6604"/>
                  </a:lnTo>
                  <a:lnTo>
                    <a:pt x="4953" y="6604"/>
                  </a:lnTo>
                  <a:lnTo>
                    <a:pt x="8382" y="8001"/>
                  </a:lnTo>
                  <a:lnTo>
                    <a:pt x="10160" y="10795"/>
                  </a:lnTo>
                  <a:lnTo>
                    <a:pt x="12065" y="13716"/>
                  </a:lnTo>
                  <a:lnTo>
                    <a:pt x="13081" y="18923"/>
                  </a:lnTo>
                  <a:lnTo>
                    <a:pt x="13081" y="103378"/>
                  </a:lnTo>
                  <a:lnTo>
                    <a:pt x="11811" y="108458"/>
                  </a:lnTo>
                  <a:lnTo>
                    <a:pt x="9398" y="110490"/>
                  </a:lnTo>
                  <a:lnTo>
                    <a:pt x="6985" y="112395"/>
                  </a:lnTo>
                  <a:lnTo>
                    <a:pt x="3810" y="113411"/>
                  </a:lnTo>
                  <a:lnTo>
                    <a:pt x="0" y="113538"/>
                  </a:lnTo>
                  <a:lnTo>
                    <a:pt x="0" y="118110"/>
                  </a:lnTo>
                  <a:lnTo>
                    <a:pt x="59182" y="118110"/>
                  </a:lnTo>
                  <a:lnTo>
                    <a:pt x="59182" y="113538"/>
                  </a:lnTo>
                  <a:lnTo>
                    <a:pt x="55118" y="113284"/>
                  </a:lnTo>
                  <a:lnTo>
                    <a:pt x="52197" y="111760"/>
                  </a:lnTo>
                  <a:lnTo>
                    <a:pt x="48641" y="106172"/>
                  </a:lnTo>
                  <a:lnTo>
                    <a:pt x="47752" y="101219"/>
                  </a:lnTo>
                  <a:lnTo>
                    <a:pt x="47752" y="61595"/>
                  </a:lnTo>
                  <a:lnTo>
                    <a:pt x="90424" y="61595"/>
                  </a:lnTo>
                  <a:lnTo>
                    <a:pt x="86614" y="58801"/>
                  </a:lnTo>
                  <a:lnTo>
                    <a:pt x="80518" y="56515"/>
                  </a:lnTo>
                  <a:lnTo>
                    <a:pt x="72136" y="54864"/>
                  </a:lnTo>
                  <a:lnTo>
                    <a:pt x="73571" y="53594"/>
                  </a:lnTo>
                  <a:lnTo>
                    <a:pt x="47752" y="53594"/>
                  </a:lnTo>
                  <a:lnTo>
                    <a:pt x="47752" y="17526"/>
                  </a:lnTo>
                  <a:lnTo>
                    <a:pt x="48641" y="12573"/>
                  </a:lnTo>
                  <a:lnTo>
                    <a:pt x="51689" y="8001"/>
                  </a:lnTo>
                  <a:lnTo>
                    <a:pt x="54610" y="6731"/>
                  </a:lnTo>
                  <a:lnTo>
                    <a:pt x="59182" y="6604"/>
                  </a:lnTo>
                  <a:lnTo>
                    <a:pt x="59182" y="1905"/>
                  </a:lnTo>
                  <a:close/>
                </a:path>
                <a:path w="271144" h="120650">
                  <a:moveTo>
                    <a:pt x="90424" y="61595"/>
                  </a:moveTo>
                  <a:lnTo>
                    <a:pt x="55245" y="61595"/>
                  </a:lnTo>
                  <a:lnTo>
                    <a:pt x="89789" y="118110"/>
                  </a:lnTo>
                  <a:lnTo>
                    <a:pt x="134493" y="118110"/>
                  </a:lnTo>
                  <a:lnTo>
                    <a:pt x="134493" y="113538"/>
                  </a:lnTo>
                  <a:lnTo>
                    <a:pt x="128143" y="113030"/>
                  </a:lnTo>
                  <a:lnTo>
                    <a:pt x="122047" y="108077"/>
                  </a:lnTo>
                  <a:lnTo>
                    <a:pt x="116332" y="98679"/>
                  </a:lnTo>
                  <a:lnTo>
                    <a:pt x="99060" y="70866"/>
                  </a:lnTo>
                  <a:lnTo>
                    <a:pt x="94107" y="64389"/>
                  </a:lnTo>
                  <a:lnTo>
                    <a:pt x="90424" y="61595"/>
                  </a:lnTo>
                  <a:close/>
                </a:path>
                <a:path w="271144" h="120650">
                  <a:moveTo>
                    <a:pt x="115189" y="0"/>
                  </a:moveTo>
                  <a:lnTo>
                    <a:pt x="100838" y="0"/>
                  </a:lnTo>
                  <a:lnTo>
                    <a:pt x="94615" y="2286"/>
                  </a:lnTo>
                  <a:lnTo>
                    <a:pt x="73660" y="40259"/>
                  </a:lnTo>
                  <a:lnTo>
                    <a:pt x="70358" y="46101"/>
                  </a:lnTo>
                  <a:lnTo>
                    <a:pt x="63500" y="52197"/>
                  </a:lnTo>
                  <a:lnTo>
                    <a:pt x="57150" y="53594"/>
                  </a:lnTo>
                  <a:lnTo>
                    <a:pt x="73571" y="53594"/>
                  </a:lnTo>
                  <a:lnTo>
                    <a:pt x="75438" y="51943"/>
                  </a:lnTo>
                  <a:lnTo>
                    <a:pt x="77724" y="49276"/>
                  </a:lnTo>
                  <a:lnTo>
                    <a:pt x="78994" y="46990"/>
                  </a:lnTo>
                  <a:lnTo>
                    <a:pt x="80391" y="44577"/>
                  </a:lnTo>
                  <a:lnTo>
                    <a:pt x="82677" y="38735"/>
                  </a:lnTo>
                  <a:lnTo>
                    <a:pt x="86233" y="29464"/>
                  </a:lnTo>
                  <a:lnTo>
                    <a:pt x="90551" y="18034"/>
                  </a:lnTo>
                  <a:lnTo>
                    <a:pt x="94742" y="12446"/>
                  </a:lnTo>
                  <a:lnTo>
                    <a:pt x="132291" y="12446"/>
                  </a:lnTo>
                  <a:lnTo>
                    <a:pt x="130683" y="9144"/>
                  </a:lnTo>
                  <a:lnTo>
                    <a:pt x="125730" y="5461"/>
                  </a:lnTo>
                  <a:lnTo>
                    <a:pt x="120904" y="1778"/>
                  </a:lnTo>
                  <a:lnTo>
                    <a:pt x="115189" y="0"/>
                  </a:lnTo>
                  <a:close/>
                </a:path>
                <a:path w="271144" h="120650">
                  <a:moveTo>
                    <a:pt x="132291" y="12446"/>
                  </a:moveTo>
                  <a:lnTo>
                    <a:pt x="101854" y="12446"/>
                  </a:lnTo>
                  <a:lnTo>
                    <a:pt x="103251" y="15748"/>
                  </a:lnTo>
                  <a:lnTo>
                    <a:pt x="103391" y="23467"/>
                  </a:lnTo>
                  <a:lnTo>
                    <a:pt x="103505" y="32004"/>
                  </a:lnTo>
                  <a:lnTo>
                    <a:pt x="108331" y="36830"/>
                  </a:lnTo>
                  <a:lnTo>
                    <a:pt x="122174" y="36830"/>
                  </a:lnTo>
                  <a:lnTo>
                    <a:pt x="125857" y="35179"/>
                  </a:lnTo>
                  <a:lnTo>
                    <a:pt x="128778" y="32004"/>
                  </a:lnTo>
                  <a:lnTo>
                    <a:pt x="131572" y="28702"/>
                  </a:lnTo>
                  <a:lnTo>
                    <a:pt x="133096" y="24765"/>
                  </a:lnTo>
                  <a:lnTo>
                    <a:pt x="133096" y="14097"/>
                  </a:lnTo>
                  <a:lnTo>
                    <a:pt x="132291" y="124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" name="object 56">
              <a:extLst>
                <a:ext uri="{FF2B5EF4-FFF2-40B4-BE49-F238E27FC236}">
                  <a16:creationId xmlns:a16="http://schemas.microsoft.com/office/drawing/2014/main" id="{F15EED76-7D84-4CC8-BE3C-E0875E3431C8}"/>
                </a:ext>
              </a:extLst>
            </p:cNvPr>
            <p:cNvSpPr/>
            <p:nvPr/>
          </p:nvSpPr>
          <p:spPr>
            <a:xfrm>
              <a:off x="1301242" y="5108955"/>
              <a:ext cx="342392" cy="13042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" name="object 57">
              <a:extLst>
                <a:ext uri="{FF2B5EF4-FFF2-40B4-BE49-F238E27FC236}">
                  <a16:creationId xmlns:a16="http://schemas.microsoft.com/office/drawing/2014/main" id="{F84F45A5-7A72-4A42-B9F1-634D458BEBA2}"/>
                </a:ext>
              </a:extLst>
            </p:cNvPr>
            <p:cNvSpPr/>
            <p:nvPr/>
          </p:nvSpPr>
          <p:spPr>
            <a:xfrm>
              <a:off x="2049144" y="5058536"/>
              <a:ext cx="2715641" cy="23215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6" name="object 58">
              <a:extLst>
                <a:ext uri="{FF2B5EF4-FFF2-40B4-BE49-F238E27FC236}">
                  <a16:creationId xmlns:a16="http://schemas.microsoft.com/office/drawing/2014/main" id="{0BD3E119-1D5F-4833-B6E0-AF6754ECE82B}"/>
                </a:ext>
              </a:extLst>
            </p:cNvPr>
            <p:cNvSpPr/>
            <p:nvPr/>
          </p:nvSpPr>
          <p:spPr>
            <a:xfrm>
              <a:off x="2052828" y="5412232"/>
              <a:ext cx="2243328" cy="18324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7" name="object 59">
              <a:extLst>
                <a:ext uri="{FF2B5EF4-FFF2-40B4-BE49-F238E27FC236}">
                  <a16:creationId xmlns:a16="http://schemas.microsoft.com/office/drawing/2014/main" id="{83A54D2A-22AB-441B-AD8F-A96B17B81D94}"/>
                </a:ext>
              </a:extLst>
            </p:cNvPr>
            <p:cNvSpPr/>
            <p:nvPr/>
          </p:nvSpPr>
          <p:spPr>
            <a:xfrm>
              <a:off x="5406009" y="5058536"/>
              <a:ext cx="6141720" cy="232156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8" name="object 60">
              <a:extLst>
                <a:ext uri="{FF2B5EF4-FFF2-40B4-BE49-F238E27FC236}">
                  <a16:creationId xmlns:a16="http://schemas.microsoft.com/office/drawing/2014/main" id="{C037B5B7-5514-419E-AF65-F9ED1E9FC18C}"/>
                </a:ext>
              </a:extLst>
            </p:cNvPr>
            <p:cNvSpPr/>
            <p:nvPr/>
          </p:nvSpPr>
          <p:spPr>
            <a:xfrm>
              <a:off x="5408294" y="5359527"/>
              <a:ext cx="6228715" cy="235953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9" name="object 61">
              <a:extLst>
                <a:ext uri="{FF2B5EF4-FFF2-40B4-BE49-F238E27FC236}">
                  <a16:creationId xmlns:a16="http://schemas.microsoft.com/office/drawing/2014/main" id="{7D32F164-A71B-4211-93EF-8D30522BA81C}"/>
                </a:ext>
              </a:extLst>
            </p:cNvPr>
            <p:cNvSpPr/>
            <p:nvPr/>
          </p:nvSpPr>
          <p:spPr>
            <a:xfrm>
              <a:off x="5408294" y="5717032"/>
              <a:ext cx="1327277" cy="18324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0" name="object 62">
              <a:extLst>
                <a:ext uri="{FF2B5EF4-FFF2-40B4-BE49-F238E27FC236}">
                  <a16:creationId xmlns:a16="http://schemas.microsoft.com/office/drawing/2014/main" id="{85EEC405-FFFB-4C32-91DB-355AE3E2AFC5}"/>
                </a:ext>
              </a:extLst>
            </p:cNvPr>
            <p:cNvSpPr/>
            <p:nvPr/>
          </p:nvSpPr>
          <p:spPr>
            <a:xfrm>
              <a:off x="7487412" y="5855206"/>
              <a:ext cx="4704588" cy="100279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1" name="object 63">
              <a:extLst>
                <a:ext uri="{FF2B5EF4-FFF2-40B4-BE49-F238E27FC236}">
                  <a16:creationId xmlns:a16="http://schemas.microsoft.com/office/drawing/2014/main" id="{9B5341DD-56BE-4F9D-8DAC-5D901958255E}"/>
                </a:ext>
              </a:extLst>
            </p:cNvPr>
            <p:cNvSpPr/>
            <p:nvPr/>
          </p:nvSpPr>
          <p:spPr>
            <a:xfrm>
              <a:off x="7923276" y="6244005"/>
              <a:ext cx="4149344" cy="44343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400459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464838"/>
            <a:ext cx="9144000" cy="747801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1"/>
              </a:spcBef>
              <a:tabLst>
                <a:tab pos="7422356" algn="l"/>
              </a:tabLst>
            </a:pP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  <a:r>
              <a:rPr sz="2400" spc="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зада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400" spc="-8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сос</a:t>
            </a:r>
            <a:r>
              <a:rPr sz="2400" spc="34" dirty="0" err="1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2400" spc="-34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400" spc="-8" dirty="0" err="1">
                <a:latin typeface="Arial" panose="020B0604020202020204" pitchFamily="34" charset="0"/>
                <a:cs typeface="Arial" panose="020B0604020202020204" pitchFamily="34" charset="0"/>
              </a:rPr>
              <a:t>лен</a:t>
            </a:r>
            <a:r>
              <a:rPr sz="2400" spc="4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уче</a:t>
            </a:r>
            <a:r>
              <a:rPr sz="2400" spc="-34" dirty="0" err="1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400" spc="-56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НР</a:t>
            </a:r>
            <a:r>
              <a:rPr sz="2400" spc="38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875" y="3429000"/>
            <a:ext cx="8086249" cy="255185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8116" algn="ctr"/>
            <a:r>
              <a:rPr lang="ru-RU" spc="-38" dirty="0">
                <a:latin typeface="Times New Roman"/>
                <a:cs typeface="Times New Roman"/>
              </a:rPr>
              <a:t>ЗАДАЧА</a:t>
            </a:r>
            <a:endParaRPr lang="ru-RU" dirty="0">
              <a:latin typeface="Times New Roman"/>
              <a:cs typeface="Times New Roman"/>
            </a:endParaRPr>
          </a:p>
          <a:p>
            <a:pPr marL="9525" marR="3810" algn="just">
              <a:lnSpc>
                <a:spcPct val="114999"/>
              </a:lnSpc>
              <a:spcBef>
                <a:spcPts val="454"/>
              </a:spcBef>
            </a:pPr>
            <a:r>
              <a:rPr lang="ru-RU" dirty="0">
                <a:latin typeface="Times New Roman"/>
                <a:cs typeface="Times New Roman"/>
              </a:rPr>
              <a:t>В </a:t>
            </a:r>
            <a:r>
              <a:rPr lang="ru-RU" spc="-8" dirty="0">
                <a:latin typeface="Times New Roman"/>
                <a:cs typeface="Times New Roman"/>
              </a:rPr>
              <a:t>рапорте </a:t>
            </a:r>
            <a:r>
              <a:rPr lang="ru-RU" dirty="0">
                <a:latin typeface="Times New Roman"/>
                <a:cs typeface="Times New Roman"/>
              </a:rPr>
              <a:t>о </a:t>
            </a:r>
            <a:r>
              <a:rPr lang="ru-RU" spc="-4" dirty="0">
                <a:latin typeface="Times New Roman"/>
                <a:cs typeface="Times New Roman"/>
              </a:rPr>
              <a:t>движении </a:t>
            </a:r>
            <a:r>
              <a:rPr lang="ru-RU" spc="-8" dirty="0">
                <a:latin typeface="Times New Roman"/>
                <a:cs typeface="Times New Roman"/>
              </a:rPr>
              <a:t>рабочей </a:t>
            </a:r>
            <a:r>
              <a:rPr lang="ru-RU" dirty="0">
                <a:latin typeface="Times New Roman"/>
                <a:cs typeface="Times New Roman"/>
              </a:rPr>
              <a:t>силы ООО </a:t>
            </a:r>
            <a:r>
              <a:rPr lang="ru-RU" spc="-4" dirty="0">
                <a:latin typeface="Times New Roman"/>
                <a:cs typeface="Times New Roman"/>
              </a:rPr>
              <a:t>«</a:t>
            </a:r>
            <a:r>
              <a:rPr lang="ru-RU" spc="-4" dirty="0" err="1">
                <a:latin typeface="Times New Roman"/>
                <a:cs typeface="Times New Roman"/>
              </a:rPr>
              <a:t>Периклаз</a:t>
            </a:r>
            <a:r>
              <a:rPr lang="ru-RU" spc="-4" dirty="0">
                <a:latin typeface="Times New Roman"/>
                <a:cs typeface="Times New Roman"/>
              </a:rPr>
              <a:t> </a:t>
            </a:r>
            <a:r>
              <a:rPr lang="ru-RU" spc="-8" dirty="0">
                <a:latin typeface="Times New Roman"/>
                <a:cs typeface="Times New Roman"/>
              </a:rPr>
              <a:t>Трейд» </a:t>
            </a:r>
            <a:r>
              <a:rPr lang="ru-RU" dirty="0">
                <a:latin typeface="Times New Roman"/>
                <a:cs typeface="Times New Roman"/>
              </a:rPr>
              <a:t>за </a:t>
            </a:r>
            <a:r>
              <a:rPr lang="ru-RU" spc="-11" dirty="0">
                <a:latin typeface="Times New Roman"/>
                <a:cs typeface="Times New Roman"/>
              </a:rPr>
              <a:t>июль </a:t>
            </a:r>
            <a:r>
              <a:rPr lang="ru-RU" dirty="0">
                <a:latin typeface="Times New Roman"/>
                <a:cs typeface="Times New Roman"/>
              </a:rPr>
              <a:t>2015 </a:t>
            </a:r>
            <a:r>
              <a:rPr lang="ru-RU" spc="-90" dirty="0">
                <a:latin typeface="Times New Roman"/>
                <a:cs typeface="Times New Roman"/>
              </a:rPr>
              <a:t>г. </a:t>
            </a:r>
            <a:r>
              <a:rPr lang="ru-RU" spc="-8" dirty="0">
                <a:latin typeface="Times New Roman"/>
                <a:cs typeface="Times New Roman"/>
              </a:rPr>
              <a:t>отражена </a:t>
            </a:r>
            <a:r>
              <a:rPr lang="ru-RU" spc="-4" dirty="0">
                <a:latin typeface="Times New Roman"/>
                <a:cs typeface="Times New Roman"/>
              </a:rPr>
              <a:t>следующая  информация: списочное </a:t>
            </a:r>
            <a:r>
              <a:rPr lang="ru-RU" dirty="0">
                <a:latin typeface="Times New Roman"/>
                <a:cs typeface="Times New Roman"/>
              </a:rPr>
              <a:t>число </a:t>
            </a:r>
            <a:r>
              <a:rPr lang="ru-RU" spc="-4" dirty="0">
                <a:latin typeface="Times New Roman"/>
                <a:cs typeface="Times New Roman"/>
              </a:rPr>
              <a:t>на </a:t>
            </a:r>
            <a:r>
              <a:rPr lang="ru-RU" spc="-15" dirty="0">
                <a:latin typeface="Times New Roman"/>
                <a:cs typeface="Times New Roman"/>
              </a:rPr>
              <a:t>конец </a:t>
            </a:r>
            <a:r>
              <a:rPr lang="ru-RU" spc="4" dirty="0">
                <a:latin typeface="Times New Roman"/>
                <a:cs typeface="Times New Roman"/>
              </a:rPr>
              <a:t>месяца: </a:t>
            </a:r>
            <a:r>
              <a:rPr lang="ru-RU" spc="-8" dirty="0">
                <a:latin typeface="Times New Roman"/>
                <a:cs typeface="Times New Roman"/>
              </a:rPr>
              <a:t>рабочих-45 </a:t>
            </a:r>
            <a:r>
              <a:rPr lang="ru-RU" spc="-4" dirty="0">
                <a:latin typeface="Times New Roman"/>
                <a:cs typeface="Times New Roman"/>
              </a:rPr>
              <a:t>человек, </a:t>
            </a:r>
            <a:r>
              <a:rPr lang="ru-RU" spc="-11" dirty="0">
                <a:latin typeface="Times New Roman"/>
                <a:cs typeface="Times New Roman"/>
              </a:rPr>
              <a:t>руководителей-  </a:t>
            </a:r>
            <a:r>
              <a:rPr lang="ru-RU" spc="-4" dirty="0">
                <a:latin typeface="Times New Roman"/>
                <a:cs typeface="Times New Roman"/>
              </a:rPr>
              <a:t>135,специалистов-419. Неявок на </a:t>
            </a:r>
            <a:r>
              <a:rPr lang="ru-RU" spc="-8" dirty="0">
                <a:latin typeface="Times New Roman"/>
                <a:cs typeface="Times New Roman"/>
              </a:rPr>
              <a:t>работу </a:t>
            </a:r>
            <a:r>
              <a:rPr lang="ru-RU" spc="-4" dirty="0">
                <a:latin typeface="Times New Roman"/>
                <a:cs typeface="Times New Roman"/>
              </a:rPr>
              <a:t>по болезни: </a:t>
            </a:r>
            <a:r>
              <a:rPr lang="ru-RU" dirty="0">
                <a:latin typeface="Times New Roman"/>
                <a:cs typeface="Times New Roman"/>
              </a:rPr>
              <a:t>у </a:t>
            </a:r>
            <a:r>
              <a:rPr lang="ru-RU" spc="-8" dirty="0">
                <a:latin typeface="Times New Roman"/>
                <a:cs typeface="Times New Roman"/>
              </a:rPr>
              <a:t>рабочих-31 </a:t>
            </a:r>
            <a:r>
              <a:rPr lang="ru-RU" spc="-4" dirty="0">
                <a:latin typeface="Times New Roman"/>
                <a:cs typeface="Times New Roman"/>
              </a:rPr>
              <a:t>день, </a:t>
            </a:r>
            <a:r>
              <a:rPr lang="ru-RU" spc="-11" dirty="0">
                <a:latin typeface="Times New Roman"/>
                <a:cs typeface="Times New Roman"/>
              </a:rPr>
              <a:t>руководителей-31 </a:t>
            </a:r>
            <a:r>
              <a:rPr lang="ru-RU" spc="-4" dirty="0">
                <a:latin typeface="Times New Roman"/>
                <a:cs typeface="Times New Roman"/>
              </a:rPr>
              <a:t>день,  специалистов-242 </a:t>
            </a:r>
            <a:r>
              <a:rPr lang="ru-RU" dirty="0">
                <a:latin typeface="Times New Roman"/>
                <a:cs typeface="Times New Roman"/>
              </a:rPr>
              <a:t>дня. </a:t>
            </a:r>
            <a:r>
              <a:rPr lang="ru-RU" spc="-4" dirty="0">
                <a:latin typeface="Times New Roman"/>
                <a:cs typeface="Times New Roman"/>
              </a:rPr>
              <a:t>Вычислите среднее </a:t>
            </a:r>
            <a:r>
              <a:rPr lang="ru-RU" spc="-8" dirty="0">
                <a:latin typeface="Times New Roman"/>
                <a:cs typeface="Times New Roman"/>
              </a:rPr>
              <a:t>количество </a:t>
            </a:r>
            <a:r>
              <a:rPr lang="ru-RU" spc="-4" dirty="0">
                <a:latin typeface="Times New Roman"/>
                <a:cs typeface="Times New Roman"/>
              </a:rPr>
              <a:t>неявок </a:t>
            </a:r>
            <a:r>
              <a:rPr lang="ru-RU" spc="-8" dirty="0">
                <a:latin typeface="Times New Roman"/>
                <a:cs typeface="Times New Roman"/>
              </a:rPr>
              <a:t>рабочих, </a:t>
            </a:r>
            <a:r>
              <a:rPr lang="ru-RU" spc="-15" dirty="0">
                <a:latin typeface="Times New Roman"/>
                <a:cs typeface="Times New Roman"/>
              </a:rPr>
              <a:t>руководителей </a:t>
            </a:r>
            <a:r>
              <a:rPr lang="ru-RU" dirty="0">
                <a:latin typeface="Times New Roman"/>
                <a:cs typeface="Times New Roman"/>
              </a:rPr>
              <a:t>и  </a:t>
            </a:r>
            <a:r>
              <a:rPr lang="ru-RU" spc="-4" dirty="0">
                <a:latin typeface="Times New Roman"/>
                <a:cs typeface="Times New Roman"/>
              </a:rPr>
              <a:t>специалистов по болезни. </a:t>
            </a:r>
            <a:r>
              <a:rPr lang="ru-RU" spc="-19" dirty="0">
                <a:latin typeface="Times New Roman"/>
                <a:cs typeface="Times New Roman"/>
              </a:rPr>
              <a:t>Результаты </a:t>
            </a:r>
            <a:r>
              <a:rPr lang="ru-RU" spc="-11" dirty="0">
                <a:latin typeface="Times New Roman"/>
                <a:cs typeface="Times New Roman"/>
              </a:rPr>
              <a:t>округлите </a:t>
            </a:r>
            <a:r>
              <a:rPr lang="ru-RU" spc="-8" dirty="0">
                <a:latin typeface="Times New Roman"/>
                <a:cs typeface="Times New Roman"/>
              </a:rPr>
              <a:t>до </a:t>
            </a:r>
            <a:r>
              <a:rPr lang="ru-RU" spc="4" dirty="0">
                <a:latin typeface="Times New Roman"/>
                <a:cs typeface="Times New Roman"/>
              </a:rPr>
              <a:t>десятых. </a:t>
            </a:r>
            <a:r>
              <a:rPr lang="ru-RU" spc="-4" dirty="0">
                <a:latin typeface="Times New Roman"/>
                <a:cs typeface="Times New Roman"/>
              </a:rPr>
              <a:t>Сделайте </a:t>
            </a:r>
            <a:r>
              <a:rPr lang="ru-RU" spc="-11" dirty="0">
                <a:latin typeface="Times New Roman"/>
                <a:cs typeface="Times New Roman"/>
              </a:rPr>
              <a:t>вывод </a:t>
            </a:r>
            <a:r>
              <a:rPr lang="ru-RU" spc="-4" dirty="0">
                <a:latin typeface="Times New Roman"/>
                <a:cs typeface="Times New Roman"/>
              </a:rPr>
              <a:t>по полученным  данным.</a:t>
            </a:r>
            <a:endParaRPr lang="ru-RU" dirty="0">
              <a:latin typeface="Times New Roman"/>
              <a:cs typeface="Times New Roman"/>
            </a:endParaRPr>
          </a:p>
          <a:p>
            <a:pPr marL="9049" marR="3810" algn="just">
              <a:spcBef>
                <a:spcPts val="75"/>
              </a:spcBef>
              <a:tabLst>
                <a:tab pos="180975" algn="l"/>
              </a:tabLst>
            </a:pP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9" name="object 2">
            <a:extLst>
              <a:ext uri="{FF2B5EF4-FFF2-40B4-BE49-F238E27FC236}">
                <a16:creationId xmlns:a16="http://schemas.microsoft.com/office/drawing/2014/main" id="{877584CC-BC03-4BB3-B493-08431F71EE75}"/>
              </a:ext>
            </a:extLst>
          </p:cNvPr>
          <p:cNvGrpSpPr/>
          <p:nvPr/>
        </p:nvGrpSpPr>
        <p:grpSpPr>
          <a:xfrm>
            <a:off x="4359632" y="1775849"/>
            <a:ext cx="4070985" cy="716280"/>
            <a:chOff x="5812841" y="785686"/>
            <a:chExt cx="5427980" cy="955040"/>
          </a:xfrm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AA142639-9373-4324-AA1D-8B9F67D687A8}"/>
                </a:ext>
              </a:extLst>
            </p:cNvPr>
            <p:cNvSpPr/>
            <p:nvPr/>
          </p:nvSpPr>
          <p:spPr>
            <a:xfrm>
              <a:off x="5812841" y="785686"/>
              <a:ext cx="5427523" cy="3519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368708A4-CDB5-420A-B75D-849779C4D3A9}"/>
                </a:ext>
              </a:extLst>
            </p:cNvPr>
            <p:cNvSpPr/>
            <p:nvPr/>
          </p:nvSpPr>
          <p:spPr>
            <a:xfrm>
              <a:off x="6070092" y="950975"/>
              <a:ext cx="2686812" cy="789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FB15FD60-3C08-49E9-9098-E0AD487572BC}"/>
                </a:ext>
              </a:extLst>
            </p:cNvPr>
            <p:cNvSpPr/>
            <p:nvPr/>
          </p:nvSpPr>
          <p:spPr>
            <a:xfrm>
              <a:off x="8287511" y="950975"/>
              <a:ext cx="2689859" cy="789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AD26033F-CFEB-4B13-A8B7-A3EBC1B2BF5C}"/>
              </a:ext>
            </a:extLst>
          </p:cNvPr>
          <p:cNvSpPr/>
          <p:nvPr/>
        </p:nvSpPr>
        <p:spPr>
          <a:xfrm>
            <a:off x="275796" y="1278824"/>
            <a:ext cx="3707892" cy="2150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3638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0418" y="1101297"/>
            <a:ext cx="8783479" cy="1040130"/>
            <a:chOff x="406610" y="77723"/>
            <a:chExt cx="11711305" cy="1386840"/>
          </a:xfrm>
        </p:grpSpPr>
        <p:sp>
          <p:nvSpPr>
            <p:cNvPr id="3" name="object 3"/>
            <p:cNvSpPr/>
            <p:nvPr/>
          </p:nvSpPr>
          <p:spPr>
            <a:xfrm>
              <a:off x="406610" y="326427"/>
              <a:ext cx="1724585" cy="3156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1959863" y="77723"/>
              <a:ext cx="1504188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2930651" y="77723"/>
              <a:ext cx="7638288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10035539" y="77723"/>
              <a:ext cx="2081783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989076" y="565404"/>
              <a:ext cx="10288524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13324" y="1934052"/>
            <a:ext cx="7374731" cy="2980372"/>
            <a:chOff x="1217764" y="1435735"/>
            <a:chExt cx="9832975" cy="3973829"/>
          </a:xfrm>
        </p:grpSpPr>
        <p:sp>
          <p:nvSpPr>
            <p:cNvPr id="10" name="object 10"/>
            <p:cNvSpPr/>
            <p:nvPr/>
          </p:nvSpPr>
          <p:spPr>
            <a:xfrm>
              <a:off x="1217764" y="1435735"/>
              <a:ext cx="9832975" cy="3973829"/>
            </a:xfrm>
            <a:custGeom>
              <a:avLst/>
              <a:gdLst/>
              <a:ahLst/>
              <a:cxnLst/>
              <a:rect l="l" t="t" r="r" b="b"/>
              <a:pathLst>
                <a:path w="9832975" h="3973829">
                  <a:moveTo>
                    <a:pt x="9832721" y="0"/>
                  </a:moveTo>
                  <a:lnTo>
                    <a:pt x="0" y="0"/>
                  </a:lnTo>
                  <a:lnTo>
                    <a:pt x="0" y="3973703"/>
                  </a:lnTo>
                  <a:lnTo>
                    <a:pt x="9832721" y="3973703"/>
                  </a:lnTo>
                  <a:lnTo>
                    <a:pt x="9832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8172" y="1511808"/>
              <a:ext cx="8615172" cy="36179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120900" y="1964436"/>
              <a:ext cx="41910" cy="3141345"/>
            </a:xfrm>
            <a:custGeom>
              <a:avLst/>
              <a:gdLst/>
              <a:ahLst/>
              <a:cxnLst/>
              <a:rect l="l" t="t" r="r" b="b"/>
              <a:pathLst>
                <a:path w="41910" h="3141345">
                  <a:moveTo>
                    <a:pt x="41782" y="3140964"/>
                  </a:moveTo>
                  <a:lnTo>
                    <a:pt x="0" y="3140964"/>
                  </a:lnTo>
                </a:path>
                <a:path w="41910" h="3141345">
                  <a:moveTo>
                    <a:pt x="41782" y="2616708"/>
                  </a:moveTo>
                  <a:lnTo>
                    <a:pt x="0" y="2616708"/>
                  </a:lnTo>
                </a:path>
                <a:path w="41910" h="3141345">
                  <a:moveTo>
                    <a:pt x="41782" y="2093976"/>
                  </a:moveTo>
                  <a:lnTo>
                    <a:pt x="0" y="2093976"/>
                  </a:lnTo>
                </a:path>
                <a:path w="41910" h="3141345">
                  <a:moveTo>
                    <a:pt x="41782" y="1569719"/>
                  </a:moveTo>
                  <a:lnTo>
                    <a:pt x="0" y="1569719"/>
                  </a:lnTo>
                </a:path>
                <a:path w="41910" h="3141345">
                  <a:moveTo>
                    <a:pt x="41782" y="1046988"/>
                  </a:moveTo>
                  <a:lnTo>
                    <a:pt x="0" y="1046988"/>
                  </a:lnTo>
                </a:path>
                <a:path w="41910" h="3141345">
                  <a:moveTo>
                    <a:pt x="41782" y="522731"/>
                  </a:moveTo>
                  <a:lnTo>
                    <a:pt x="0" y="522731"/>
                  </a:lnTo>
                </a:path>
                <a:path w="41910" h="3141345">
                  <a:moveTo>
                    <a:pt x="4178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58621" y="2263711"/>
            <a:ext cx="383381" cy="247904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R="4286" algn="r">
              <a:spcBef>
                <a:spcPts val="71"/>
              </a:spcBef>
            </a:pPr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1</a:t>
            </a:r>
            <a:r>
              <a:rPr sz="750" spc="-8" dirty="0">
                <a:solidFill>
                  <a:srgbClr val="001F5F"/>
                </a:solidFill>
                <a:latin typeface="Tahoma"/>
                <a:cs typeface="Tahoma"/>
              </a:rPr>
              <a:t>2</a:t>
            </a:r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spc="-8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spc="-8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spc="-4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endParaRPr sz="7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900">
              <a:latin typeface="Tahoma"/>
              <a:cs typeface="Tahoma"/>
            </a:endParaRPr>
          </a:p>
          <a:p>
            <a:pPr>
              <a:spcBef>
                <a:spcPts val="19"/>
              </a:spcBef>
            </a:pPr>
            <a:endParaRPr sz="900">
              <a:latin typeface="Tahoma"/>
              <a:cs typeface="Tahoma"/>
            </a:endParaRPr>
          </a:p>
          <a:p>
            <a:pPr marR="4286" algn="r"/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1</a:t>
            </a:r>
            <a:r>
              <a:rPr sz="750" spc="-8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spc="-8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spc="-8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spc="-4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endParaRPr sz="7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900">
              <a:latin typeface="Tahoma"/>
              <a:cs typeface="Tahoma"/>
            </a:endParaRPr>
          </a:p>
          <a:p>
            <a:pPr>
              <a:spcBef>
                <a:spcPts val="19"/>
              </a:spcBef>
            </a:pPr>
            <a:endParaRPr sz="900">
              <a:latin typeface="Tahoma"/>
              <a:cs typeface="Tahoma"/>
            </a:endParaRPr>
          </a:p>
          <a:p>
            <a:pPr marR="3810" algn="r"/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8</a:t>
            </a:r>
            <a:r>
              <a:rPr sz="750" spc="-8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spc="-8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spc="-4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endParaRPr sz="7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900">
              <a:latin typeface="Tahoma"/>
              <a:cs typeface="Tahoma"/>
            </a:endParaRPr>
          </a:p>
          <a:p>
            <a:pPr>
              <a:spcBef>
                <a:spcPts val="19"/>
              </a:spcBef>
            </a:pPr>
            <a:endParaRPr sz="900">
              <a:latin typeface="Tahoma"/>
              <a:cs typeface="Tahoma"/>
            </a:endParaRPr>
          </a:p>
          <a:p>
            <a:pPr marR="3810" algn="r">
              <a:spcBef>
                <a:spcPts val="4"/>
              </a:spcBef>
            </a:pPr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6</a:t>
            </a:r>
            <a:r>
              <a:rPr sz="750" spc="-8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spc="-8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spc="-4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endParaRPr sz="7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900">
              <a:latin typeface="Tahoma"/>
              <a:cs typeface="Tahoma"/>
            </a:endParaRPr>
          </a:p>
          <a:p>
            <a:pPr>
              <a:spcBef>
                <a:spcPts val="19"/>
              </a:spcBef>
            </a:pPr>
            <a:endParaRPr sz="900">
              <a:latin typeface="Tahoma"/>
              <a:cs typeface="Tahoma"/>
            </a:endParaRPr>
          </a:p>
          <a:p>
            <a:pPr marR="3810" algn="r"/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4</a:t>
            </a:r>
            <a:r>
              <a:rPr sz="750" spc="-8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spc="-8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spc="-4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endParaRPr sz="7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900">
              <a:latin typeface="Tahoma"/>
              <a:cs typeface="Tahoma"/>
            </a:endParaRPr>
          </a:p>
          <a:p>
            <a:pPr>
              <a:spcBef>
                <a:spcPts val="19"/>
              </a:spcBef>
            </a:pPr>
            <a:endParaRPr sz="900">
              <a:latin typeface="Tahoma"/>
              <a:cs typeface="Tahoma"/>
            </a:endParaRPr>
          </a:p>
          <a:p>
            <a:pPr marR="3810" algn="r"/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2</a:t>
            </a:r>
            <a:r>
              <a:rPr sz="750" spc="-8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spc="-8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r>
              <a:rPr sz="750" spc="-4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endParaRPr sz="7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900">
              <a:latin typeface="Tahoma"/>
              <a:cs typeface="Tahoma"/>
            </a:endParaRPr>
          </a:p>
          <a:p>
            <a:pPr>
              <a:spcBef>
                <a:spcPts val="19"/>
              </a:spcBef>
            </a:pPr>
            <a:endParaRPr sz="900">
              <a:latin typeface="Tahoma"/>
              <a:cs typeface="Tahoma"/>
            </a:endParaRPr>
          </a:p>
          <a:p>
            <a:pPr marR="3810" algn="r"/>
            <a:r>
              <a:rPr sz="750" spc="-4" dirty="0">
                <a:solidFill>
                  <a:srgbClr val="001F5F"/>
                </a:solidFill>
                <a:latin typeface="Tahoma"/>
                <a:cs typeface="Tahoma"/>
              </a:rPr>
              <a:t>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21536" y="4687443"/>
            <a:ext cx="6000274" cy="34766"/>
          </a:xfrm>
          <a:custGeom>
            <a:avLst/>
            <a:gdLst/>
            <a:ahLst/>
            <a:cxnLst/>
            <a:rect l="l" t="t" r="r" b="b"/>
            <a:pathLst>
              <a:path w="8000365" h="46354">
                <a:moveTo>
                  <a:pt x="0" y="0"/>
                </a:moveTo>
                <a:lnTo>
                  <a:pt x="0" y="46227"/>
                </a:lnTo>
              </a:path>
              <a:path w="8000365" h="46354">
                <a:moveTo>
                  <a:pt x="1600200" y="0"/>
                </a:moveTo>
                <a:lnTo>
                  <a:pt x="1600200" y="46227"/>
                </a:lnTo>
              </a:path>
              <a:path w="8000365" h="46354">
                <a:moveTo>
                  <a:pt x="3200400" y="0"/>
                </a:moveTo>
                <a:lnTo>
                  <a:pt x="3200400" y="46227"/>
                </a:lnTo>
              </a:path>
              <a:path w="8000365" h="46354">
                <a:moveTo>
                  <a:pt x="4800600" y="0"/>
                </a:moveTo>
                <a:lnTo>
                  <a:pt x="4800600" y="46227"/>
                </a:lnTo>
              </a:path>
              <a:path w="8000365" h="46354">
                <a:moveTo>
                  <a:pt x="6400800" y="0"/>
                </a:moveTo>
                <a:lnTo>
                  <a:pt x="6400800" y="46227"/>
                </a:lnTo>
              </a:path>
              <a:path w="8000365" h="46354">
                <a:moveTo>
                  <a:pt x="7999857" y="0"/>
                </a:moveTo>
                <a:lnTo>
                  <a:pt x="7999857" y="46227"/>
                </a:lnTo>
              </a:path>
            </a:pathLst>
          </a:custGeom>
          <a:ln w="9525">
            <a:solidFill>
              <a:srgbClr val="16161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 txBox="1"/>
          <p:nvPr/>
        </p:nvSpPr>
        <p:spPr>
          <a:xfrm>
            <a:off x="554431" y="4705538"/>
            <a:ext cx="7743349" cy="733855"/>
          </a:xfrm>
          <a:prstGeom prst="rect">
            <a:avLst/>
          </a:prstGeom>
        </p:spPr>
        <p:txBody>
          <a:bodyPr vert="horz" wrap="square" lIns="0" tIns="52388" rIns="0" bIns="0" rtlCol="0">
            <a:spAutoFit/>
          </a:bodyPr>
          <a:lstStyle/>
          <a:p>
            <a:pPr marL="1371123">
              <a:spcBef>
                <a:spcPts val="413"/>
              </a:spcBef>
              <a:tabLst>
                <a:tab pos="2483168" algn="l"/>
                <a:tab pos="3822859" algn="l"/>
                <a:tab pos="5099209" algn="l"/>
                <a:tab pos="6239828" algn="l"/>
              </a:tabLst>
            </a:pPr>
            <a:r>
              <a:rPr sz="825" b="1" dirty="0">
                <a:solidFill>
                  <a:srgbClr val="001F5F"/>
                </a:solidFill>
                <a:latin typeface="Tahoma"/>
                <a:cs typeface="Tahoma"/>
              </a:rPr>
              <a:t>Челябинск	</a:t>
            </a:r>
            <a:r>
              <a:rPr sz="825" b="1" spc="-4" dirty="0">
                <a:solidFill>
                  <a:srgbClr val="001F5F"/>
                </a:solidFill>
                <a:latin typeface="Tahoma"/>
                <a:cs typeface="Tahoma"/>
              </a:rPr>
              <a:t>Магнитогорск	</a:t>
            </a:r>
            <a:r>
              <a:rPr sz="825" b="1" dirty="0">
                <a:solidFill>
                  <a:srgbClr val="001F5F"/>
                </a:solidFill>
                <a:latin typeface="Tahoma"/>
                <a:cs typeface="Tahoma"/>
              </a:rPr>
              <a:t>Златоуст	</a:t>
            </a:r>
            <a:r>
              <a:rPr sz="825" b="1" spc="-4" dirty="0">
                <a:solidFill>
                  <a:srgbClr val="001F5F"/>
                </a:solidFill>
                <a:latin typeface="Tahoma"/>
                <a:cs typeface="Tahoma"/>
              </a:rPr>
              <a:t>Миасс	</a:t>
            </a:r>
            <a:r>
              <a:rPr sz="825" b="1" dirty="0">
                <a:solidFill>
                  <a:srgbClr val="001F5F"/>
                </a:solidFill>
                <a:latin typeface="Tahoma"/>
                <a:cs typeface="Tahoma"/>
              </a:rPr>
              <a:t>Копейск</a:t>
            </a:r>
            <a:endParaRPr sz="825">
              <a:latin typeface="Tahoma"/>
              <a:cs typeface="Tahoma"/>
            </a:endParaRPr>
          </a:p>
          <a:p>
            <a:pPr>
              <a:spcBef>
                <a:spcPts val="11"/>
              </a:spcBef>
            </a:pPr>
            <a:endParaRPr sz="900">
              <a:latin typeface="Tahoma"/>
              <a:cs typeface="Tahoma"/>
            </a:endParaRPr>
          </a:p>
          <a:p>
            <a:pPr marL="9525">
              <a:spcBef>
                <a:spcPts val="4"/>
              </a:spcBef>
            </a:pPr>
            <a:r>
              <a:rPr sz="2700" dirty="0">
                <a:latin typeface="Times New Roman"/>
                <a:cs typeface="Times New Roman"/>
              </a:rPr>
              <a:t>Челябинск, </a:t>
            </a:r>
            <a:r>
              <a:rPr sz="2700" spc="-11" dirty="0">
                <a:latin typeface="Times New Roman"/>
                <a:cs typeface="Times New Roman"/>
              </a:rPr>
              <a:t>Магнитогорск, </a:t>
            </a:r>
            <a:r>
              <a:rPr sz="2700" spc="-53" dirty="0">
                <a:latin typeface="Times New Roman"/>
                <a:cs typeface="Times New Roman"/>
              </a:rPr>
              <a:t>Златоуст, </a:t>
            </a:r>
            <a:r>
              <a:rPr sz="2700" spc="-4" dirty="0">
                <a:latin typeface="Times New Roman"/>
                <a:cs typeface="Times New Roman"/>
              </a:rPr>
              <a:t>Миасс,</a:t>
            </a:r>
            <a:r>
              <a:rPr sz="2700" spc="38" dirty="0">
                <a:latin typeface="Times New Roman"/>
                <a:cs typeface="Times New Roman"/>
              </a:rPr>
              <a:t> </a:t>
            </a:r>
            <a:r>
              <a:rPr sz="2700" spc="-23" dirty="0">
                <a:latin typeface="Times New Roman"/>
                <a:cs typeface="Times New Roman"/>
              </a:rPr>
              <a:t>Копейск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44822" y="5542540"/>
            <a:ext cx="3107357" cy="3280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17" name="object 17"/>
          <p:cNvGrpSpPr/>
          <p:nvPr/>
        </p:nvGrpSpPr>
        <p:grpSpPr>
          <a:xfrm>
            <a:off x="5615559" y="5248655"/>
            <a:ext cx="3528536" cy="752475"/>
            <a:chOff x="7487411" y="5855206"/>
            <a:chExt cx="4704715" cy="1003300"/>
          </a:xfrm>
        </p:grpSpPr>
        <p:sp>
          <p:nvSpPr>
            <p:cNvPr id="18" name="object 18"/>
            <p:cNvSpPr/>
            <p:nvPr/>
          </p:nvSpPr>
          <p:spPr>
            <a:xfrm>
              <a:off x="7487411" y="5855206"/>
              <a:ext cx="4704588" cy="10027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926323" y="6247053"/>
              <a:ext cx="4143375" cy="437515"/>
            </a:xfrm>
            <a:custGeom>
              <a:avLst/>
              <a:gdLst/>
              <a:ahLst/>
              <a:cxnLst/>
              <a:rect l="l" t="t" r="r" b="b"/>
              <a:pathLst>
                <a:path w="4143375" h="437515">
                  <a:moveTo>
                    <a:pt x="3938270" y="84721"/>
                  </a:moveTo>
                  <a:lnTo>
                    <a:pt x="3877055" y="268897"/>
                  </a:lnTo>
                  <a:lnTo>
                    <a:pt x="3999865" y="268897"/>
                  </a:lnTo>
                  <a:lnTo>
                    <a:pt x="3938651" y="84721"/>
                  </a:lnTo>
                  <a:lnTo>
                    <a:pt x="3938270" y="84721"/>
                  </a:lnTo>
                  <a:close/>
                </a:path>
                <a:path w="4143375" h="437515">
                  <a:moveTo>
                    <a:pt x="2397505" y="84721"/>
                  </a:moveTo>
                  <a:lnTo>
                    <a:pt x="2336292" y="268897"/>
                  </a:lnTo>
                  <a:lnTo>
                    <a:pt x="2459101" y="268897"/>
                  </a:lnTo>
                  <a:lnTo>
                    <a:pt x="2397886" y="84721"/>
                  </a:lnTo>
                  <a:lnTo>
                    <a:pt x="2397505" y="84721"/>
                  </a:lnTo>
                  <a:close/>
                </a:path>
                <a:path w="4143375" h="437515">
                  <a:moveTo>
                    <a:pt x="754633" y="84721"/>
                  </a:moveTo>
                  <a:lnTo>
                    <a:pt x="693420" y="268897"/>
                  </a:lnTo>
                  <a:lnTo>
                    <a:pt x="816228" y="268897"/>
                  </a:lnTo>
                  <a:lnTo>
                    <a:pt x="755015" y="84721"/>
                  </a:lnTo>
                  <a:lnTo>
                    <a:pt x="754633" y="84721"/>
                  </a:lnTo>
                  <a:close/>
                </a:path>
                <a:path w="4143375" h="437515">
                  <a:moveTo>
                    <a:pt x="2580512" y="2006"/>
                  </a:moveTo>
                  <a:lnTo>
                    <a:pt x="2885948" y="2006"/>
                  </a:lnTo>
                  <a:lnTo>
                    <a:pt x="2887853" y="2006"/>
                  </a:lnTo>
                  <a:lnTo>
                    <a:pt x="2889757" y="2628"/>
                  </a:lnTo>
                  <a:lnTo>
                    <a:pt x="2898902" y="31483"/>
                  </a:lnTo>
                  <a:lnTo>
                    <a:pt x="2898902" y="38176"/>
                  </a:lnTo>
                  <a:lnTo>
                    <a:pt x="2898902" y="44653"/>
                  </a:lnTo>
                  <a:lnTo>
                    <a:pt x="2895600" y="65798"/>
                  </a:lnTo>
                  <a:lnTo>
                    <a:pt x="2894456" y="68592"/>
                  </a:lnTo>
                  <a:lnTo>
                    <a:pt x="2893059" y="70662"/>
                  </a:lnTo>
                  <a:lnTo>
                    <a:pt x="2891408" y="71996"/>
                  </a:lnTo>
                  <a:lnTo>
                    <a:pt x="2889757" y="73342"/>
                  </a:lnTo>
                  <a:lnTo>
                    <a:pt x="2887853" y="74002"/>
                  </a:lnTo>
                  <a:lnTo>
                    <a:pt x="2885948" y="74002"/>
                  </a:lnTo>
                  <a:lnTo>
                    <a:pt x="2777362" y="74002"/>
                  </a:lnTo>
                  <a:lnTo>
                    <a:pt x="2777362" y="423265"/>
                  </a:lnTo>
                  <a:lnTo>
                    <a:pt x="2777362" y="425500"/>
                  </a:lnTo>
                  <a:lnTo>
                    <a:pt x="2776728" y="427507"/>
                  </a:lnTo>
                  <a:lnTo>
                    <a:pt x="2775204" y="429298"/>
                  </a:lnTo>
                  <a:lnTo>
                    <a:pt x="2773806" y="431088"/>
                  </a:lnTo>
                  <a:lnTo>
                    <a:pt x="2771394" y="432536"/>
                  </a:lnTo>
                  <a:lnTo>
                    <a:pt x="2767965" y="433654"/>
                  </a:lnTo>
                  <a:lnTo>
                    <a:pt x="2764662" y="434771"/>
                  </a:lnTo>
                  <a:lnTo>
                    <a:pt x="2760091" y="435660"/>
                  </a:lnTo>
                  <a:lnTo>
                    <a:pt x="2754503" y="436333"/>
                  </a:lnTo>
                  <a:lnTo>
                    <a:pt x="2748787" y="436994"/>
                  </a:lnTo>
                  <a:lnTo>
                    <a:pt x="2741676" y="437337"/>
                  </a:lnTo>
                  <a:lnTo>
                    <a:pt x="2733167" y="437337"/>
                  </a:lnTo>
                  <a:lnTo>
                    <a:pt x="2724657" y="437337"/>
                  </a:lnTo>
                  <a:lnTo>
                    <a:pt x="2698369" y="433654"/>
                  </a:lnTo>
                  <a:lnTo>
                    <a:pt x="2695067" y="432536"/>
                  </a:lnTo>
                  <a:lnTo>
                    <a:pt x="2692654" y="431088"/>
                  </a:lnTo>
                  <a:lnTo>
                    <a:pt x="2691129" y="429298"/>
                  </a:lnTo>
                  <a:lnTo>
                    <a:pt x="2689732" y="427507"/>
                  </a:lnTo>
                  <a:lnTo>
                    <a:pt x="2688971" y="425500"/>
                  </a:lnTo>
                  <a:lnTo>
                    <a:pt x="2688971" y="423265"/>
                  </a:lnTo>
                  <a:lnTo>
                    <a:pt x="2688971" y="74002"/>
                  </a:lnTo>
                  <a:lnTo>
                    <a:pt x="2580512" y="74002"/>
                  </a:lnTo>
                  <a:lnTo>
                    <a:pt x="2578227" y="74002"/>
                  </a:lnTo>
                  <a:lnTo>
                    <a:pt x="2576322" y="73342"/>
                  </a:lnTo>
                  <a:lnTo>
                    <a:pt x="2574798" y="71996"/>
                  </a:lnTo>
                  <a:lnTo>
                    <a:pt x="2573274" y="70662"/>
                  </a:lnTo>
                  <a:lnTo>
                    <a:pt x="2571877" y="68592"/>
                  </a:lnTo>
                  <a:lnTo>
                    <a:pt x="2570733" y="65798"/>
                  </a:lnTo>
                  <a:lnTo>
                    <a:pt x="2569718" y="63017"/>
                  </a:lnTo>
                  <a:lnTo>
                    <a:pt x="2568829" y="59334"/>
                  </a:lnTo>
                  <a:lnTo>
                    <a:pt x="2568321" y="54749"/>
                  </a:lnTo>
                  <a:lnTo>
                    <a:pt x="2567685" y="50177"/>
                  </a:lnTo>
                  <a:lnTo>
                    <a:pt x="2567431" y="44653"/>
                  </a:lnTo>
                  <a:lnTo>
                    <a:pt x="2567431" y="38176"/>
                  </a:lnTo>
                  <a:lnTo>
                    <a:pt x="2567431" y="31483"/>
                  </a:lnTo>
                  <a:lnTo>
                    <a:pt x="2567685" y="25780"/>
                  </a:lnTo>
                  <a:lnTo>
                    <a:pt x="2568321" y="21094"/>
                  </a:lnTo>
                  <a:lnTo>
                    <a:pt x="2568829" y="16408"/>
                  </a:lnTo>
                  <a:lnTo>
                    <a:pt x="2578227" y="2006"/>
                  </a:lnTo>
                  <a:lnTo>
                    <a:pt x="2580512" y="2006"/>
                  </a:lnTo>
                  <a:close/>
                </a:path>
                <a:path w="4143375" h="437515">
                  <a:moveTo>
                    <a:pt x="1676019" y="2006"/>
                  </a:moveTo>
                  <a:lnTo>
                    <a:pt x="1733677" y="2006"/>
                  </a:lnTo>
                  <a:lnTo>
                    <a:pt x="1741108" y="2163"/>
                  </a:lnTo>
                  <a:lnTo>
                    <a:pt x="1779143" y="12890"/>
                  </a:lnTo>
                  <a:lnTo>
                    <a:pt x="1784603" y="16802"/>
                  </a:lnTo>
                  <a:lnTo>
                    <a:pt x="1802002" y="51904"/>
                  </a:lnTo>
                  <a:lnTo>
                    <a:pt x="1895728" y="310083"/>
                  </a:lnTo>
                  <a:lnTo>
                    <a:pt x="1896999" y="310083"/>
                  </a:lnTo>
                  <a:lnTo>
                    <a:pt x="1994153" y="52577"/>
                  </a:lnTo>
                  <a:lnTo>
                    <a:pt x="1996392" y="45820"/>
                  </a:lnTo>
                  <a:lnTo>
                    <a:pt x="1998726" y="39604"/>
                  </a:lnTo>
                  <a:lnTo>
                    <a:pt x="2015744" y="13068"/>
                  </a:lnTo>
                  <a:lnTo>
                    <a:pt x="2020316" y="9042"/>
                  </a:lnTo>
                  <a:lnTo>
                    <a:pt x="2025777" y="6197"/>
                  </a:lnTo>
                  <a:lnTo>
                    <a:pt x="2032000" y="4521"/>
                  </a:lnTo>
                  <a:lnTo>
                    <a:pt x="2038223" y="2844"/>
                  </a:lnTo>
                  <a:lnTo>
                    <a:pt x="2045461" y="2006"/>
                  </a:lnTo>
                  <a:lnTo>
                    <a:pt x="2053717" y="2006"/>
                  </a:lnTo>
                  <a:lnTo>
                    <a:pt x="2113026" y="2006"/>
                  </a:lnTo>
                  <a:lnTo>
                    <a:pt x="2119122" y="2006"/>
                  </a:lnTo>
                  <a:lnTo>
                    <a:pt x="2124202" y="2793"/>
                  </a:lnTo>
                  <a:lnTo>
                    <a:pt x="2145665" y="22275"/>
                  </a:lnTo>
                  <a:lnTo>
                    <a:pt x="2147189" y="26619"/>
                  </a:lnTo>
                  <a:lnTo>
                    <a:pt x="2147824" y="31597"/>
                  </a:lnTo>
                  <a:lnTo>
                    <a:pt x="2147824" y="37172"/>
                  </a:lnTo>
                  <a:lnTo>
                    <a:pt x="2147824" y="423265"/>
                  </a:lnTo>
                  <a:lnTo>
                    <a:pt x="2147824" y="425500"/>
                  </a:lnTo>
                  <a:lnTo>
                    <a:pt x="2147316" y="427507"/>
                  </a:lnTo>
                  <a:lnTo>
                    <a:pt x="2146046" y="429298"/>
                  </a:lnTo>
                  <a:lnTo>
                    <a:pt x="2144776" y="431088"/>
                  </a:lnTo>
                  <a:lnTo>
                    <a:pt x="2142617" y="432536"/>
                  </a:lnTo>
                  <a:lnTo>
                    <a:pt x="2139315" y="433654"/>
                  </a:lnTo>
                  <a:lnTo>
                    <a:pt x="2136140" y="434771"/>
                  </a:lnTo>
                  <a:lnTo>
                    <a:pt x="2131822" y="435660"/>
                  </a:lnTo>
                  <a:lnTo>
                    <a:pt x="2126487" y="436333"/>
                  </a:lnTo>
                  <a:lnTo>
                    <a:pt x="2121027" y="436994"/>
                  </a:lnTo>
                  <a:lnTo>
                    <a:pt x="2114296" y="437337"/>
                  </a:lnTo>
                  <a:lnTo>
                    <a:pt x="2106041" y="437337"/>
                  </a:lnTo>
                  <a:lnTo>
                    <a:pt x="2097912" y="437337"/>
                  </a:lnTo>
                  <a:lnTo>
                    <a:pt x="2091308" y="436994"/>
                  </a:lnTo>
                  <a:lnTo>
                    <a:pt x="2085975" y="436333"/>
                  </a:lnTo>
                  <a:lnTo>
                    <a:pt x="2080514" y="435660"/>
                  </a:lnTo>
                  <a:lnTo>
                    <a:pt x="2066544" y="429298"/>
                  </a:lnTo>
                  <a:lnTo>
                    <a:pt x="2065147" y="427507"/>
                  </a:lnTo>
                  <a:lnTo>
                    <a:pt x="2064511" y="425500"/>
                  </a:lnTo>
                  <a:lnTo>
                    <a:pt x="2064511" y="423265"/>
                  </a:lnTo>
                  <a:lnTo>
                    <a:pt x="2064511" y="70662"/>
                  </a:lnTo>
                  <a:lnTo>
                    <a:pt x="2063877" y="70662"/>
                  </a:lnTo>
                  <a:lnTo>
                    <a:pt x="1938274" y="422935"/>
                  </a:lnTo>
                  <a:lnTo>
                    <a:pt x="1937384" y="425830"/>
                  </a:lnTo>
                  <a:lnTo>
                    <a:pt x="1935860" y="428231"/>
                  </a:lnTo>
                  <a:lnTo>
                    <a:pt x="1933828" y="430136"/>
                  </a:lnTo>
                  <a:lnTo>
                    <a:pt x="1931924" y="432028"/>
                  </a:lnTo>
                  <a:lnTo>
                    <a:pt x="1929129" y="433539"/>
                  </a:lnTo>
                  <a:lnTo>
                    <a:pt x="1925701" y="434657"/>
                  </a:lnTo>
                  <a:lnTo>
                    <a:pt x="1922272" y="435775"/>
                  </a:lnTo>
                  <a:lnTo>
                    <a:pt x="1917827" y="436498"/>
                  </a:lnTo>
                  <a:lnTo>
                    <a:pt x="1912493" y="436829"/>
                  </a:lnTo>
                  <a:lnTo>
                    <a:pt x="1907158" y="437172"/>
                  </a:lnTo>
                  <a:lnTo>
                    <a:pt x="1900681" y="437337"/>
                  </a:lnTo>
                  <a:lnTo>
                    <a:pt x="1893061" y="437337"/>
                  </a:lnTo>
                  <a:lnTo>
                    <a:pt x="1885442" y="437337"/>
                  </a:lnTo>
                  <a:lnTo>
                    <a:pt x="1878965" y="437057"/>
                  </a:lnTo>
                  <a:lnTo>
                    <a:pt x="1873630" y="436498"/>
                  </a:lnTo>
                  <a:lnTo>
                    <a:pt x="1868297" y="435940"/>
                  </a:lnTo>
                  <a:lnTo>
                    <a:pt x="1863852" y="435051"/>
                  </a:lnTo>
                  <a:lnTo>
                    <a:pt x="1860423" y="433819"/>
                  </a:lnTo>
                  <a:lnTo>
                    <a:pt x="1856867" y="432587"/>
                  </a:lnTo>
                  <a:lnTo>
                    <a:pt x="1854200" y="431088"/>
                  </a:lnTo>
                  <a:lnTo>
                    <a:pt x="1852168" y="429298"/>
                  </a:lnTo>
                  <a:lnTo>
                    <a:pt x="1850135" y="427507"/>
                  </a:lnTo>
                  <a:lnTo>
                    <a:pt x="1848866" y="425386"/>
                  </a:lnTo>
                  <a:lnTo>
                    <a:pt x="1848103" y="422935"/>
                  </a:lnTo>
                  <a:lnTo>
                    <a:pt x="1726946" y="70662"/>
                  </a:lnTo>
                  <a:lnTo>
                    <a:pt x="1726310" y="70662"/>
                  </a:lnTo>
                  <a:lnTo>
                    <a:pt x="1726310" y="423265"/>
                  </a:lnTo>
                  <a:lnTo>
                    <a:pt x="1726310" y="425500"/>
                  </a:lnTo>
                  <a:lnTo>
                    <a:pt x="1725676" y="427507"/>
                  </a:lnTo>
                  <a:lnTo>
                    <a:pt x="1724405" y="429298"/>
                  </a:lnTo>
                  <a:lnTo>
                    <a:pt x="1723262" y="431088"/>
                  </a:lnTo>
                  <a:lnTo>
                    <a:pt x="1720977" y="432536"/>
                  </a:lnTo>
                  <a:lnTo>
                    <a:pt x="1717548" y="433654"/>
                  </a:lnTo>
                  <a:lnTo>
                    <a:pt x="1714246" y="434771"/>
                  </a:lnTo>
                  <a:lnTo>
                    <a:pt x="1709927" y="435660"/>
                  </a:lnTo>
                  <a:lnTo>
                    <a:pt x="1704721" y="436333"/>
                  </a:lnTo>
                  <a:lnTo>
                    <a:pt x="1699386" y="436994"/>
                  </a:lnTo>
                  <a:lnTo>
                    <a:pt x="1692655" y="437337"/>
                  </a:lnTo>
                  <a:lnTo>
                    <a:pt x="1684401" y="437337"/>
                  </a:lnTo>
                  <a:lnTo>
                    <a:pt x="1676400" y="437337"/>
                  </a:lnTo>
                  <a:lnTo>
                    <a:pt x="1644777" y="429298"/>
                  </a:lnTo>
                  <a:lnTo>
                    <a:pt x="1643506" y="427507"/>
                  </a:lnTo>
                  <a:lnTo>
                    <a:pt x="1642872" y="425500"/>
                  </a:lnTo>
                  <a:lnTo>
                    <a:pt x="1642872" y="423265"/>
                  </a:lnTo>
                  <a:lnTo>
                    <a:pt x="1642872" y="37172"/>
                  </a:lnTo>
                  <a:lnTo>
                    <a:pt x="1662477" y="4270"/>
                  </a:lnTo>
                  <a:lnTo>
                    <a:pt x="1668873" y="2572"/>
                  </a:lnTo>
                  <a:lnTo>
                    <a:pt x="1676019" y="2006"/>
                  </a:lnTo>
                  <a:close/>
                </a:path>
                <a:path w="4143375" h="437515">
                  <a:moveTo>
                    <a:pt x="1333753" y="2006"/>
                  </a:moveTo>
                  <a:lnTo>
                    <a:pt x="1550034" y="2006"/>
                  </a:lnTo>
                  <a:lnTo>
                    <a:pt x="1552067" y="2006"/>
                  </a:lnTo>
                  <a:lnTo>
                    <a:pt x="1553845" y="2565"/>
                  </a:lnTo>
                  <a:lnTo>
                    <a:pt x="1555369" y="3682"/>
                  </a:lnTo>
                  <a:lnTo>
                    <a:pt x="1557020" y="4800"/>
                  </a:lnTo>
                  <a:lnTo>
                    <a:pt x="1558290" y="6756"/>
                  </a:lnTo>
                  <a:lnTo>
                    <a:pt x="1559432" y="9550"/>
                  </a:lnTo>
                  <a:lnTo>
                    <a:pt x="1560576" y="12331"/>
                  </a:lnTo>
                  <a:lnTo>
                    <a:pt x="1561337" y="15913"/>
                  </a:lnTo>
                  <a:lnTo>
                    <a:pt x="1561973" y="20256"/>
                  </a:lnTo>
                  <a:lnTo>
                    <a:pt x="1562480" y="24612"/>
                  </a:lnTo>
                  <a:lnTo>
                    <a:pt x="1562734" y="30137"/>
                  </a:lnTo>
                  <a:lnTo>
                    <a:pt x="1562734" y="36842"/>
                  </a:lnTo>
                  <a:lnTo>
                    <a:pt x="1562734" y="43091"/>
                  </a:lnTo>
                  <a:lnTo>
                    <a:pt x="1559432" y="63296"/>
                  </a:lnTo>
                  <a:lnTo>
                    <a:pt x="1558290" y="65976"/>
                  </a:lnTo>
                  <a:lnTo>
                    <a:pt x="1557020" y="67919"/>
                  </a:lnTo>
                  <a:lnTo>
                    <a:pt x="1555369" y="69151"/>
                  </a:lnTo>
                  <a:lnTo>
                    <a:pt x="1553845" y="70383"/>
                  </a:lnTo>
                  <a:lnTo>
                    <a:pt x="1552067" y="70992"/>
                  </a:lnTo>
                  <a:lnTo>
                    <a:pt x="1550034" y="70992"/>
                  </a:lnTo>
                  <a:lnTo>
                    <a:pt x="1395349" y="70992"/>
                  </a:lnTo>
                  <a:lnTo>
                    <a:pt x="1395349" y="176809"/>
                  </a:lnTo>
                  <a:lnTo>
                    <a:pt x="1526285" y="176809"/>
                  </a:lnTo>
                  <a:lnTo>
                    <a:pt x="1528318" y="176809"/>
                  </a:lnTo>
                  <a:lnTo>
                    <a:pt x="1530096" y="177418"/>
                  </a:lnTo>
                  <a:lnTo>
                    <a:pt x="1531747" y="178650"/>
                  </a:lnTo>
                  <a:lnTo>
                    <a:pt x="1533525" y="179882"/>
                  </a:lnTo>
                  <a:lnTo>
                    <a:pt x="1534922" y="181775"/>
                  </a:lnTo>
                  <a:lnTo>
                    <a:pt x="1535937" y="184340"/>
                  </a:lnTo>
                  <a:lnTo>
                    <a:pt x="1537080" y="186905"/>
                  </a:lnTo>
                  <a:lnTo>
                    <a:pt x="1537970" y="190372"/>
                  </a:lnTo>
                  <a:lnTo>
                    <a:pt x="1538477" y="194729"/>
                  </a:lnTo>
                  <a:lnTo>
                    <a:pt x="1539112" y="199072"/>
                  </a:lnTo>
                  <a:lnTo>
                    <a:pt x="1539367" y="204381"/>
                  </a:lnTo>
                  <a:lnTo>
                    <a:pt x="1539367" y="210629"/>
                  </a:lnTo>
                  <a:lnTo>
                    <a:pt x="1539367" y="217106"/>
                  </a:lnTo>
                  <a:lnTo>
                    <a:pt x="1539112" y="222465"/>
                  </a:lnTo>
                  <a:lnTo>
                    <a:pt x="1538477" y="226707"/>
                  </a:lnTo>
                  <a:lnTo>
                    <a:pt x="1537970" y="230949"/>
                  </a:lnTo>
                  <a:lnTo>
                    <a:pt x="1537080" y="234353"/>
                  </a:lnTo>
                  <a:lnTo>
                    <a:pt x="1535937" y="236918"/>
                  </a:lnTo>
                  <a:lnTo>
                    <a:pt x="1534922" y="239483"/>
                  </a:lnTo>
                  <a:lnTo>
                    <a:pt x="1533525" y="241325"/>
                  </a:lnTo>
                  <a:lnTo>
                    <a:pt x="1531747" y="242442"/>
                  </a:lnTo>
                  <a:lnTo>
                    <a:pt x="1530096" y="243560"/>
                  </a:lnTo>
                  <a:lnTo>
                    <a:pt x="1528318" y="244119"/>
                  </a:lnTo>
                  <a:lnTo>
                    <a:pt x="1526285" y="244119"/>
                  </a:lnTo>
                  <a:lnTo>
                    <a:pt x="1395349" y="244119"/>
                  </a:lnTo>
                  <a:lnTo>
                    <a:pt x="1395349" y="366344"/>
                  </a:lnTo>
                  <a:lnTo>
                    <a:pt x="1551431" y="366344"/>
                  </a:lnTo>
                  <a:lnTo>
                    <a:pt x="1553464" y="366344"/>
                  </a:lnTo>
                  <a:lnTo>
                    <a:pt x="1555242" y="366953"/>
                  </a:lnTo>
                  <a:lnTo>
                    <a:pt x="1556893" y="368185"/>
                  </a:lnTo>
                  <a:lnTo>
                    <a:pt x="1558544" y="369417"/>
                  </a:lnTo>
                  <a:lnTo>
                    <a:pt x="1559941" y="371360"/>
                  </a:lnTo>
                  <a:lnTo>
                    <a:pt x="1561083" y="374040"/>
                  </a:lnTo>
                  <a:lnTo>
                    <a:pt x="1562227" y="376720"/>
                  </a:lnTo>
                  <a:lnTo>
                    <a:pt x="1563116" y="380237"/>
                  </a:lnTo>
                  <a:lnTo>
                    <a:pt x="1563624" y="384594"/>
                  </a:lnTo>
                  <a:lnTo>
                    <a:pt x="1564131" y="388950"/>
                  </a:lnTo>
                  <a:lnTo>
                    <a:pt x="1564512" y="394360"/>
                  </a:lnTo>
                  <a:lnTo>
                    <a:pt x="1564512" y="400837"/>
                  </a:lnTo>
                  <a:lnTo>
                    <a:pt x="1564512" y="407314"/>
                  </a:lnTo>
                  <a:lnTo>
                    <a:pt x="1561083" y="427621"/>
                  </a:lnTo>
                  <a:lnTo>
                    <a:pt x="1559941" y="430301"/>
                  </a:lnTo>
                  <a:lnTo>
                    <a:pt x="1558544" y="432257"/>
                  </a:lnTo>
                  <a:lnTo>
                    <a:pt x="1556893" y="433489"/>
                  </a:lnTo>
                  <a:lnTo>
                    <a:pt x="1555242" y="434708"/>
                  </a:lnTo>
                  <a:lnTo>
                    <a:pt x="1553464" y="435330"/>
                  </a:lnTo>
                  <a:lnTo>
                    <a:pt x="1551431" y="435330"/>
                  </a:lnTo>
                  <a:lnTo>
                    <a:pt x="1333753" y="435330"/>
                  </a:lnTo>
                  <a:lnTo>
                    <a:pt x="1326387" y="435330"/>
                  </a:lnTo>
                  <a:lnTo>
                    <a:pt x="1320165" y="433146"/>
                  </a:lnTo>
                  <a:lnTo>
                    <a:pt x="1315211" y="428790"/>
                  </a:lnTo>
                  <a:lnTo>
                    <a:pt x="1310131" y="424446"/>
                  </a:lnTo>
                  <a:lnTo>
                    <a:pt x="1307592" y="417360"/>
                  </a:lnTo>
                  <a:lnTo>
                    <a:pt x="1307592" y="407530"/>
                  </a:lnTo>
                  <a:lnTo>
                    <a:pt x="1307592" y="29806"/>
                  </a:lnTo>
                  <a:lnTo>
                    <a:pt x="1307592" y="19977"/>
                  </a:lnTo>
                  <a:lnTo>
                    <a:pt x="1310131" y="12890"/>
                  </a:lnTo>
                  <a:lnTo>
                    <a:pt x="1315211" y="8547"/>
                  </a:lnTo>
                  <a:lnTo>
                    <a:pt x="1320165" y="4190"/>
                  </a:lnTo>
                  <a:lnTo>
                    <a:pt x="1326387" y="2006"/>
                  </a:lnTo>
                  <a:lnTo>
                    <a:pt x="1333753" y="2006"/>
                  </a:lnTo>
                  <a:close/>
                </a:path>
                <a:path w="4143375" h="437515">
                  <a:moveTo>
                    <a:pt x="937641" y="2006"/>
                  </a:moveTo>
                  <a:lnTo>
                    <a:pt x="1243076" y="2006"/>
                  </a:lnTo>
                  <a:lnTo>
                    <a:pt x="1244980" y="2006"/>
                  </a:lnTo>
                  <a:lnTo>
                    <a:pt x="1246885" y="2628"/>
                  </a:lnTo>
                  <a:lnTo>
                    <a:pt x="1256029" y="31483"/>
                  </a:lnTo>
                  <a:lnTo>
                    <a:pt x="1256029" y="38176"/>
                  </a:lnTo>
                  <a:lnTo>
                    <a:pt x="1256029" y="44653"/>
                  </a:lnTo>
                  <a:lnTo>
                    <a:pt x="1252727" y="65798"/>
                  </a:lnTo>
                  <a:lnTo>
                    <a:pt x="1251584" y="68592"/>
                  </a:lnTo>
                  <a:lnTo>
                    <a:pt x="1250187" y="70662"/>
                  </a:lnTo>
                  <a:lnTo>
                    <a:pt x="1248536" y="71996"/>
                  </a:lnTo>
                  <a:lnTo>
                    <a:pt x="1246885" y="73342"/>
                  </a:lnTo>
                  <a:lnTo>
                    <a:pt x="1244980" y="74002"/>
                  </a:lnTo>
                  <a:lnTo>
                    <a:pt x="1243076" y="74002"/>
                  </a:lnTo>
                  <a:lnTo>
                    <a:pt x="1134491" y="74002"/>
                  </a:lnTo>
                  <a:lnTo>
                    <a:pt x="1134491" y="423265"/>
                  </a:lnTo>
                  <a:lnTo>
                    <a:pt x="1134491" y="425500"/>
                  </a:lnTo>
                  <a:lnTo>
                    <a:pt x="1133855" y="427507"/>
                  </a:lnTo>
                  <a:lnTo>
                    <a:pt x="1132331" y="429298"/>
                  </a:lnTo>
                  <a:lnTo>
                    <a:pt x="1130934" y="431088"/>
                  </a:lnTo>
                  <a:lnTo>
                    <a:pt x="1128522" y="432536"/>
                  </a:lnTo>
                  <a:lnTo>
                    <a:pt x="1125093" y="433654"/>
                  </a:lnTo>
                  <a:lnTo>
                    <a:pt x="1121791" y="434771"/>
                  </a:lnTo>
                  <a:lnTo>
                    <a:pt x="1117219" y="435660"/>
                  </a:lnTo>
                  <a:lnTo>
                    <a:pt x="1111630" y="436333"/>
                  </a:lnTo>
                  <a:lnTo>
                    <a:pt x="1105916" y="436994"/>
                  </a:lnTo>
                  <a:lnTo>
                    <a:pt x="1098803" y="437337"/>
                  </a:lnTo>
                  <a:lnTo>
                    <a:pt x="1090295" y="437337"/>
                  </a:lnTo>
                  <a:lnTo>
                    <a:pt x="1081785" y="437337"/>
                  </a:lnTo>
                  <a:lnTo>
                    <a:pt x="1055497" y="433654"/>
                  </a:lnTo>
                  <a:lnTo>
                    <a:pt x="1052195" y="432536"/>
                  </a:lnTo>
                  <a:lnTo>
                    <a:pt x="1049781" y="431088"/>
                  </a:lnTo>
                  <a:lnTo>
                    <a:pt x="1048257" y="429298"/>
                  </a:lnTo>
                  <a:lnTo>
                    <a:pt x="1046860" y="427507"/>
                  </a:lnTo>
                  <a:lnTo>
                    <a:pt x="1046099" y="425500"/>
                  </a:lnTo>
                  <a:lnTo>
                    <a:pt x="1046099" y="423265"/>
                  </a:lnTo>
                  <a:lnTo>
                    <a:pt x="1046099" y="74002"/>
                  </a:lnTo>
                  <a:lnTo>
                    <a:pt x="937641" y="74002"/>
                  </a:lnTo>
                  <a:lnTo>
                    <a:pt x="935354" y="74002"/>
                  </a:lnTo>
                  <a:lnTo>
                    <a:pt x="933450" y="73342"/>
                  </a:lnTo>
                  <a:lnTo>
                    <a:pt x="931926" y="71996"/>
                  </a:lnTo>
                  <a:lnTo>
                    <a:pt x="930401" y="70662"/>
                  </a:lnTo>
                  <a:lnTo>
                    <a:pt x="929004" y="68592"/>
                  </a:lnTo>
                  <a:lnTo>
                    <a:pt x="927861" y="65798"/>
                  </a:lnTo>
                  <a:lnTo>
                    <a:pt x="926846" y="63017"/>
                  </a:lnTo>
                  <a:lnTo>
                    <a:pt x="925956" y="59334"/>
                  </a:lnTo>
                  <a:lnTo>
                    <a:pt x="925449" y="54749"/>
                  </a:lnTo>
                  <a:lnTo>
                    <a:pt x="924814" y="50177"/>
                  </a:lnTo>
                  <a:lnTo>
                    <a:pt x="924559" y="44653"/>
                  </a:lnTo>
                  <a:lnTo>
                    <a:pt x="924559" y="38176"/>
                  </a:lnTo>
                  <a:lnTo>
                    <a:pt x="924559" y="31483"/>
                  </a:lnTo>
                  <a:lnTo>
                    <a:pt x="924814" y="25780"/>
                  </a:lnTo>
                  <a:lnTo>
                    <a:pt x="925449" y="21094"/>
                  </a:lnTo>
                  <a:lnTo>
                    <a:pt x="925956" y="16408"/>
                  </a:lnTo>
                  <a:lnTo>
                    <a:pt x="935354" y="2006"/>
                  </a:lnTo>
                  <a:lnTo>
                    <a:pt x="937641" y="2006"/>
                  </a:lnTo>
                  <a:close/>
                </a:path>
                <a:path w="4143375" h="437515">
                  <a:moveTo>
                    <a:pt x="33147" y="2006"/>
                  </a:moveTo>
                  <a:lnTo>
                    <a:pt x="90804" y="2006"/>
                  </a:lnTo>
                  <a:lnTo>
                    <a:pt x="98236" y="2163"/>
                  </a:lnTo>
                  <a:lnTo>
                    <a:pt x="136271" y="12890"/>
                  </a:lnTo>
                  <a:lnTo>
                    <a:pt x="141731" y="16802"/>
                  </a:lnTo>
                  <a:lnTo>
                    <a:pt x="159130" y="51904"/>
                  </a:lnTo>
                  <a:lnTo>
                    <a:pt x="252856" y="310083"/>
                  </a:lnTo>
                  <a:lnTo>
                    <a:pt x="254126" y="310083"/>
                  </a:lnTo>
                  <a:lnTo>
                    <a:pt x="351281" y="52577"/>
                  </a:lnTo>
                  <a:lnTo>
                    <a:pt x="353520" y="45820"/>
                  </a:lnTo>
                  <a:lnTo>
                    <a:pt x="355853" y="39604"/>
                  </a:lnTo>
                  <a:lnTo>
                    <a:pt x="372872" y="13068"/>
                  </a:lnTo>
                  <a:lnTo>
                    <a:pt x="377444" y="9042"/>
                  </a:lnTo>
                  <a:lnTo>
                    <a:pt x="382904" y="6197"/>
                  </a:lnTo>
                  <a:lnTo>
                    <a:pt x="389127" y="4521"/>
                  </a:lnTo>
                  <a:lnTo>
                    <a:pt x="395350" y="2844"/>
                  </a:lnTo>
                  <a:lnTo>
                    <a:pt x="402590" y="2006"/>
                  </a:lnTo>
                  <a:lnTo>
                    <a:pt x="410845" y="2006"/>
                  </a:lnTo>
                  <a:lnTo>
                    <a:pt x="470153" y="2006"/>
                  </a:lnTo>
                  <a:lnTo>
                    <a:pt x="476250" y="2006"/>
                  </a:lnTo>
                  <a:lnTo>
                    <a:pt x="481329" y="2793"/>
                  </a:lnTo>
                  <a:lnTo>
                    <a:pt x="502793" y="22275"/>
                  </a:lnTo>
                  <a:lnTo>
                    <a:pt x="504317" y="26619"/>
                  </a:lnTo>
                  <a:lnTo>
                    <a:pt x="504951" y="31597"/>
                  </a:lnTo>
                  <a:lnTo>
                    <a:pt x="504951" y="37172"/>
                  </a:lnTo>
                  <a:lnTo>
                    <a:pt x="504951" y="423265"/>
                  </a:lnTo>
                  <a:lnTo>
                    <a:pt x="504951" y="425500"/>
                  </a:lnTo>
                  <a:lnTo>
                    <a:pt x="504444" y="427507"/>
                  </a:lnTo>
                  <a:lnTo>
                    <a:pt x="503174" y="429298"/>
                  </a:lnTo>
                  <a:lnTo>
                    <a:pt x="501903" y="431088"/>
                  </a:lnTo>
                  <a:lnTo>
                    <a:pt x="499745" y="432536"/>
                  </a:lnTo>
                  <a:lnTo>
                    <a:pt x="496443" y="433654"/>
                  </a:lnTo>
                  <a:lnTo>
                    <a:pt x="493268" y="434771"/>
                  </a:lnTo>
                  <a:lnTo>
                    <a:pt x="488950" y="435660"/>
                  </a:lnTo>
                  <a:lnTo>
                    <a:pt x="483616" y="436333"/>
                  </a:lnTo>
                  <a:lnTo>
                    <a:pt x="478154" y="436994"/>
                  </a:lnTo>
                  <a:lnTo>
                    <a:pt x="471424" y="437337"/>
                  </a:lnTo>
                  <a:lnTo>
                    <a:pt x="463169" y="437337"/>
                  </a:lnTo>
                  <a:lnTo>
                    <a:pt x="455041" y="437337"/>
                  </a:lnTo>
                  <a:lnTo>
                    <a:pt x="448436" y="436994"/>
                  </a:lnTo>
                  <a:lnTo>
                    <a:pt x="443102" y="436333"/>
                  </a:lnTo>
                  <a:lnTo>
                    <a:pt x="437642" y="435660"/>
                  </a:lnTo>
                  <a:lnTo>
                    <a:pt x="423672" y="429298"/>
                  </a:lnTo>
                  <a:lnTo>
                    <a:pt x="422275" y="427507"/>
                  </a:lnTo>
                  <a:lnTo>
                    <a:pt x="421640" y="425500"/>
                  </a:lnTo>
                  <a:lnTo>
                    <a:pt x="421640" y="423265"/>
                  </a:lnTo>
                  <a:lnTo>
                    <a:pt x="421640" y="70662"/>
                  </a:lnTo>
                  <a:lnTo>
                    <a:pt x="421004" y="70662"/>
                  </a:lnTo>
                  <a:lnTo>
                    <a:pt x="295401" y="422935"/>
                  </a:lnTo>
                  <a:lnTo>
                    <a:pt x="294512" y="425830"/>
                  </a:lnTo>
                  <a:lnTo>
                    <a:pt x="292989" y="428231"/>
                  </a:lnTo>
                  <a:lnTo>
                    <a:pt x="290956" y="430136"/>
                  </a:lnTo>
                  <a:lnTo>
                    <a:pt x="289051" y="432028"/>
                  </a:lnTo>
                  <a:lnTo>
                    <a:pt x="286257" y="433539"/>
                  </a:lnTo>
                  <a:lnTo>
                    <a:pt x="282828" y="434657"/>
                  </a:lnTo>
                  <a:lnTo>
                    <a:pt x="279400" y="435775"/>
                  </a:lnTo>
                  <a:lnTo>
                    <a:pt x="274954" y="436498"/>
                  </a:lnTo>
                  <a:lnTo>
                    <a:pt x="269621" y="436829"/>
                  </a:lnTo>
                  <a:lnTo>
                    <a:pt x="264286" y="437172"/>
                  </a:lnTo>
                  <a:lnTo>
                    <a:pt x="257809" y="437337"/>
                  </a:lnTo>
                  <a:lnTo>
                    <a:pt x="250190" y="437337"/>
                  </a:lnTo>
                  <a:lnTo>
                    <a:pt x="242570" y="437337"/>
                  </a:lnTo>
                  <a:lnTo>
                    <a:pt x="236093" y="437057"/>
                  </a:lnTo>
                  <a:lnTo>
                    <a:pt x="230758" y="436498"/>
                  </a:lnTo>
                  <a:lnTo>
                    <a:pt x="225425" y="435940"/>
                  </a:lnTo>
                  <a:lnTo>
                    <a:pt x="220979" y="435051"/>
                  </a:lnTo>
                  <a:lnTo>
                    <a:pt x="217550" y="433819"/>
                  </a:lnTo>
                  <a:lnTo>
                    <a:pt x="213995" y="432587"/>
                  </a:lnTo>
                  <a:lnTo>
                    <a:pt x="205231" y="422935"/>
                  </a:lnTo>
                  <a:lnTo>
                    <a:pt x="84074" y="70662"/>
                  </a:lnTo>
                  <a:lnTo>
                    <a:pt x="83439" y="70662"/>
                  </a:lnTo>
                  <a:lnTo>
                    <a:pt x="83439" y="423265"/>
                  </a:lnTo>
                  <a:lnTo>
                    <a:pt x="83439" y="425500"/>
                  </a:lnTo>
                  <a:lnTo>
                    <a:pt x="82803" y="427507"/>
                  </a:lnTo>
                  <a:lnTo>
                    <a:pt x="81533" y="429298"/>
                  </a:lnTo>
                  <a:lnTo>
                    <a:pt x="80391" y="431088"/>
                  </a:lnTo>
                  <a:lnTo>
                    <a:pt x="78104" y="432536"/>
                  </a:lnTo>
                  <a:lnTo>
                    <a:pt x="74675" y="433654"/>
                  </a:lnTo>
                  <a:lnTo>
                    <a:pt x="71374" y="434771"/>
                  </a:lnTo>
                  <a:lnTo>
                    <a:pt x="67055" y="435660"/>
                  </a:lnTo>
                  <a:lnTo>
                    <a:pt x="61849" y="436333"/>
                  </a:lnTo>
                  <a:lnTo>
                    <a:pt x="56515" y="436994"/>
                  </a:lnTo>
                  <a:lnTo>
                    <a:pt x="49783" y="437337"/>
                  </a:lnTo>
                  <a:lnTo>
                    <a:pt x="41528" y="437337"/>
                  </a:lnTo>
                  <a:lnTo>
                    <a:pt x="33527" y="437337"/>
                  </a:lnTo>
                  <a:lnTo>
                    <a:pt x="1904" y="429298"/>
                  </a:lnTo>
                  <a:lnTo>
                    <a:pt x="634" y="427507"/>
                  </a:lnTo>
                  <a:lnTo>
                    <a:pt x="0" y="425500"/>
                  </a:lnTo>
                  <a:lnTo>
                    <a:pt x="0" y="423265"/>
                  </a:lnTo>
                  <a:lnTo>
                    <a:pt x="0" y="37172"/>
                  </a:lnTo>
                  <a:lnTo>
                    <a:pt x="19605" y="4270"/>
                  </a:lnTo>
                  <a:lnTo>
                    <a:pt x="26001" y="2572"/>
                  </a:lnTo>
                  <a:lnTo>
                    <a:pt x="33147" y="2006"/>
                  </a:lnTo>
                  <a:close/>
                </a:path>
                <a:path w="4143375" h="437515">
                  <a:moveTo>
                    <a:pt x="3939667" y="0"/>
                  </a:moveTo>
                  <a:lnTo>
                    <a:pt x="3978909" y="838"/>
                  </a:lnTo>
                  <a:lnTo>
                    <a:pt x="3989324" y="2844"/>
                  </a:lnTo>
                  <a:lnTo>
                    <a:pt x="3993769" y="4076"/>
                  </a:lnTo>
                  <a:lnTo>
                    <a:pt x="4003548" y="18414"/>
                  </a:lnTo>
                  <a:lnTo>
                    <a:pt x="4137532" y="402513"/>
                  </a:lnTo>
                  <a:lnTo>
                    <a:pt x="4140200" y="410540"/>
                  </a:lnTo>
                  <a:lnTo>
                    <a:pt x="4141851" y="416902"/>
                  </a:lnTo>
                  <a:lnTo>
                    <a:pt x="4142612" y="421601"/>
                  </a:lnTo>
                  <a:lnTo>
                    <a:pt x="4143248" y="426288"/>
                  </a:lnTo>
                  <a:lnTo>
                    <a:pt x="4142358" y="429806"/>
                  </a:lnTo>
                  <a:lnTo>
                    <a:pt x="4101083" y="437337"/>
                  </a:lnTo>
                  <a:lnTo>
                    <a:pt x="4092987" y="437306"/>
                  </a:lnTo>
                  <a:lnTo>
                    <a:pt x="4054221" y="432422"/>
                  </a:lnTo>
                  <a:lnTo>
                    <a:pt x="4052824" y="430631"/>
                  </a:lnTo>
                  <a:lnTo>
                    <a:pt x="4051427" y="428853"/>
                  </a:lnTo>
                  <a:lnTo>
                    <a:pt x="4050410" y="426504"/>
                  </a:lnTo>
                  <a:lnTo>
                    <a:pt x="4049522" y="423608"/>
                  </a:lnTo>
                  <a:lnTo>
                    <a:pt x="4020311" y="336537"/>
                  </a:lnTo>
                  <a:lnTo>
                    <a:pt x="3857625" y="336537"/>
                  </a:lnTo>
                  <a:lnTo>
                    <a:pt x="3830193" y="421258"/>
                  </a:lnTo>
                  <a:lnTo>
                    <a:pt x="3829304" y="424383"/>
                  </a:lnTo>
                  <a:lnTo>
                    <a:pt x="3828033" y="427012"/>
                  </a:lnTo>
                  <a:lnTo>
                    <a:pt x="3805808" y="436664"/>
                  </a:lnTo>
                  <a:lnTo>
                    <a:pt x="3799967" y="437108"/>
                  </a:lnTo>
                  <a:lnTo>
                    <a:pt x="3792220" y="437337"/>
                  </a:lnTo>
                  <a:lnTo>
                    <a:pt x="3782568" y="437337"/>
                  </a:lnTo>
                  <a:lnTo>
                    <a:pt x="3772280" y="437337"/>
                  </a:lnTo>
                  <a:lnTo>
                    <a:pt x="3743452" y="425284"/>
                  </a:lnTo>
                  <a:lnTo>
                    <a:pt x="3744086" y="420585"/>
                  </a:lnTo>
                  <a:lnTo>
                    <a:pt x="3744722" y="415899"/>
                  </a:lnTo>
                  <a:lnTo>
                    <a:pt x="3746373" y="409651"/>
                  </a:lnTo>
                  <a:lnTo>
                    <a:pt x="3749167" y="401840"/>
                  </a:lnTo>
                  <a:lnTo>
                    <a:pt x="3882771" y="17411"/>
                  </a:lnTo>
                  <a:lnTo>
                    <a:pt x="3895979" y="2844"/>
                  </a:lnTo>
                  <a:lnTo>
                    <a:pt x="3899789" y="1625"/>
                  </a:lnTo>
                  <a:lnTo>
                    <a:pt x="3931523" y="31"/>
                  </a:lnTo>
                  <a:lnTo>
                    <a:pt x="3939667" y="0"/>
                  </a:lnTo>
                  <a:close/>
                </a:path>
                <a:path w="4143375" h="437515">
                  <a:moveTo>
                    <a:pt x="3441192" y="0"/>
                  </a:moveTo>
                  <a:lnTo>
                    <a:pt x="3449954" y="0"/>
                  </a:lnTo>
                  <a:lnTo>
                    <a:pt x="3457067" y="279"/>
                  </a:lnTo>
                  <a:lnTo>
                    <a:pt x="3462654" y="838"/>
                  </a:lnTo>
                  <a:lnTo>
                    <a:pt x="3468243" y="1396"/>
                  </a:lnTo>
                  <a:lnTo>
                    <a:pt x="3472687" y="2235"/>
                  </a:lnTo>
                  <a:lnTo>
                    <a:pt x="3475990" y="3352"/>
                  </a:lnTo>
                  <a:lnTo>
                    <a:pt x="3479419" y="4470"/>
                  </a:lnTo>
                  <a:lnTo>
                    <a:pt x="3481704" y="5867"/>
                  </a:lnTo>
                  <a:lnTo>
                    <a:pt x="3483102" y="7531"/>
                  </a:lnTo>
                  <a:lnTo>
                    <a:pt x="3484372" y="9207"/>
                  </a:lnTo>
                  <a:lnTo>
                    <a:pt x="3485133" y="11277"/>
                  </a:lnTo>
                  <a:lnTo>
                    <a:pt x="3485133" y="13728"/>
                  </a:lnTo>
                  <a:lnTo>
                    <a:pt x="3485133" y="176479"/>
                  </a:lnTo>
                  <a:lnTo>
                    <a:pt x="3504819" y="176479"/>
                  </a:lnTo>
                  <a:lnTo>
                    <a:pt x="3512127" y="176226"/>
                  </a:lnTo>
                  <a:lnTo>
                    <a:pt x="3551935" y="159727"/>
                  </a:lnTo>
                  <a:lnTo>
                    <a:pt x="3576018" y="121599"/>
                  </a:lnTo>
                  <a:lnTo>
                    <a:pt x="3612387" y="16408"/>
                  </a:lnTo>
                  <a:lnTo>
                    <a:pt x="3613404" y="13284"/>
                  </a:lnTo>
                  <a:lnTo>
                    <a:pt x="3614801" y="10667"/>
                  </a:lnTo>
                  <a:lnTo>
                    <a:pt x="3616325" y="8547"/>
                  </a:lnTo>
                  <a:lnTo>
                    <a:pt x="3617976" y="6426"/>
                  </a:lnTo>
                  <a:lnTo>
                    <a:pt x="3620389" y="4749"/>
                  </a:lnTo>
                  <a:lnTo>
                    <a:pt x="3623945" y="3517"/>
                  </a:lnTo>
                  <a:lnTo>
                    <a:pt x="3627374" y="2285"/>
                  </a:lnTo>
                  <a:lnTo>
                    <a:pt x="3631946" y="1396"/>
                  </a:lnTo>
                  <a:lnTo>
                    <a:pt x="3637660" y="838"/>
                  </a:lnTo>
                  <a:lnTo>
                    <a:pt x="3643249" y="279"/>
                  </a:lnTo>
                  <a:lnTo>
                    <a:pt x="3650996" y="0"/>
                  </a:lnTo>
                  <a:lnTo>
                    <a:pt x="3660521" y="0"/>
                  </a:lnTo>
                  <a:lnTo>
                    <a:pt x="3669283" y="0"/>
                  </a:lnTo>
                  <a:lnTo>
                    <a:pt x="3676523" y="279"/>
                  </a:lnTo>
                  <a:lnTo>
                    <a:pt x="3682110" y="838"/>
                  </a:lnTo>
                  <a:lnTo>
                    <a:pt x="3687826" y="1396"/>
                  </a:lnTo>
                  <a:lnTo>
                    <a:pt x="3703701" y="10947"/>
                  </a:lnTo>
                  <a:lnTo>
                    <a:pt x="3703701" y="13398"/>
                  </a:lnTo>
                  <a:lnTo>
                    <a:pt x="3703701" y="16294"/>
                  </a:lnTo>
                  <a:lnTo>
                    <a:pt x="3667886" y="117868"/>
                  </a:lnTo>
                  <a:lnTo>
                    <a:pt x="3651884" y="154368"/>
                  </a:lnTo>
                  <a:lnTo>
                    <a:pt x="3625834" y="189576"/>
                  </a:lnTo>
                  <a:lnTo>
                    <a:pt x="3594227" y="208292"/>
                  </a:lnTo>
                  <a:lnTo>
                    <a:pt x="3594227" y="208622"/>
                  </a:lnTo>
                  <a:lnTo>
                    <a:pt x="3629040" y="229676"/>
                  </a:lnTo>
                  <a:lnTo>
                    <a:pt x="3657219" y="266890"/>
                  </a:lnTo>
                  <a:lnTo>
                    <a:pt x="3674999" y="306400"/>
                  </a:lnTo>
                  <a:lnTo>
                    <a:pt x="3710431" y="396151"/>
                  </a:lnTo>
                  <a:lnTo>
                    <a:pt x="3716781" y="415061"/>
                  </a:lnTo>
                  <a:lnTo>
                    <a:pt x="3717544" y="418528"/>
                  </a:lnTo>
                  <a:lnTo>
                    <a:pt x="3717798" y="421373"/>
                  </a:lnTo>
                  <a:lnTo>
                    <a:pt x="3717798" y="423608"/>
                  </a:lnTo>
                  <a:lnTo>
                    <a:pt x="3717798" y="426059"/>
                  </a:lnTo>
                  <a:lnTo>
                    <a:pt x="3717162" y="428129"/>
                  </a:lnTo>
                  <a:lnTo>
                    <a:pt x="3715766" y="429806"/>
                  </a:lnTo>
                  <a:lnTo>
                    <a:pt x="3714496" y="431469"/>
                  </a:lnTo>
                  <a:lnTo>
                    <a:pt x="3694683" y="436498"/>
                  </a:lnTo>
                  <a:lnTo>
                    <a:pt x="3688969" y="437057"/>
                  </a:lnTo>
                  <a:lnTo>
                    <a:pt x="3681476" y="437337"/>
                  </a:lnTo>
                  <a:lnTo>
                    <a:pt x="3672331" y="437337"/>
                  </a:lnTo>
                  <a:lnTo>
                    <a:pt x="3662679" y="437337"/>
                  </a:lnTo>
                  <a:lnTo>
                    <a:pt x="3634740" y="433819"/>
                  </a:lnTo>
                  <a:lnTo>
                    <a:pt x="3631183" y="432587"/>
                  </a:lnTo>
                  <a:lnTo>
                    <a:pt x="3628517" y="430910"/>
                  </a:lnTo>
                  <a:lnTo>
                    <a:pt x="3626739" y="428790"/>
                  </a:lnTo>
                  <a:lnTo>
                    <a:pt x="3624960" y="426669"/>
                  </a:lnTo>
                  <a:lnTo>
                    <a:pt x="3623564" y="424052"/>
                  </a:lnTo>
                  <a:lnTo>
                    <a:pt x="3622675" y="420928"/>
                  </a:lnTo>
                  <a:lnTo>
                    <a:pt x="3587877" y="324484"/>
                  </a:lnTo>
                  <a:lnTo>
                    <a:pt x="3572509" y="289153"/>
                  </a:lnTo>
                  <a:lnTo>
                    <a:pt x="3544347" y="258476"/>
                  </a:lnTo>
                  <a:lnTo>
                    <a:pt x="3504819" y="249808"/>
                  </a:lnTo>
                  <a:lnTo>
                    <a:pt x="3485133" y="249808"/>
                  </a:lnTo>
                  <a:lnTo>
                    <a:pt x="3485133" y="423265"/>
                  </a:lnTo>
                  <a:lnTo>
                    <a:pt x="3485133" y="425729"/>
                  </a:lnTo>
                  <a:lnTo>
                    <a:pt x="3475990" y="433819"/>
                  </a:lnTo>
                  <a:lnTo>
                    <a:pt x="3472687" y="435051"/>
                  </a:lnTo>
                  <a:lnTo>
                    <a:pt x="3468243" y="435940"/>
                  </a:lnTo>
                  <a:lnTo>
                    <a:pt x="3462654" y="436498"/>
                  </a:lnTo>
                  <a:lnTo>
                    <a:pt x="3457067" y="437057"/>
                  </a:lnTo>
                  <a:lnTo>
                    <a:pt x="3449954" y="437337"/>
                  </a:lnTo>
                  <a:lnTo>
                    <a:pt x="3441192" y="437337"/>
                  </a:lnTo>
                  <a:lnTo>
                    <a:pt x="3432682" y="437337"/>
                  </a:lnTo>
                  <a:lnTo>
                    <a:pt x="3406394" y="433819"/>
                  </a:lnTo>
                  <a:lnTo>
                    <a:pt x="3403092" y="432587"/>
                  </a:lnTo>
                  <a:lnTo>
                    <a:pt x="3400679" y="431139"/>
                  </a:lnTo>
                  <a:lnTo>
                    <a:pt x="3399154" y="429463"/>
                  </a:lnTo>
                  <a:lnTo>
                    <a:pt x="3397757" y="427786"/>
                  </a:lnTo>
                  <a:lnTo>
                    <a:pt x="3396996" y="425729"/>
                  </a:lnTo>
                  <a:lnTo>
                    <a:pt x="3396996" y="423265"/>
                  </a:lnTo>
                  <a:lnTo>
                    <a:pt x="3396996" y="13728"/>
                  </a:lnTo>
                  <a:lnTo>
                    <a:pt x="3396996" y="11277"/>
                  </a:lnTo>
                  <a:lnTo>
                    <a:pt x="3397757" y="9207"/>
                  </a:lnTo>
                  <a:lnTo>
                    <a:pt x="3399154" y="7531"/>
                  </a:lnTo>
                  <a:lnTo>
                    <a:pt x="3400679" y="5867"/>
                  </a:lnTo>
                  <a:lnTo>
                    <a:pt x="3403092" y="4470"/>
                  </a:lnTo>
                  <a:lnTo>
                    <a:pt x="3406394" y="3352"/>
                  </a:lnTo>
                  <a:lnTo>
                    <a:pt x="3409696" y="2235"/>
                  </a:lnTo>
                  <a:lnTo>
                    <a:pt x="3414268" y="1396"/>
                  </a:lnTo>
                  <a:lnTo>
                    <a:pt x="3419982" y="838"/>
                  </a:lnTo>
                  <a:lnTo>
                    <a:pt x="3425698" y="279"/>
                  </a:lnTo>
                  <a:lnTo>
                    <a:pt x="3432682" y="0"/>
                  </a:lnTo>
                  <a:lnTo>
                    <a:pt x="3441192" y="0"/>
                  </a:lnTo>
                  <a:close/>
                </a:path>
                <a:path w="4143375" h="437515">
                  <a:moveTo>
                    <a:pt x="2994659" y="0"/>
                  </a:moveTo>
                  <a:lnTo>
                    <a:pt x="3003423" y="0"/>
                  </a:lnTo>
                  <a:lnTo>
                    <a:pt x="3010534" y="279"/>
                  </a:lnTo>
                  <a:lnTo>
                    <a:pt x="3016123" y="838"/>
                  </a:lnTo>
                  <a:lnTo>
                    <a:pt x="3021710" y="1396"/>
                  </a:lnTo>
                  <a:lnTo>
                    <a:pt x="3026155" y="2235"/>
                  </a:lnTo>
                  <a:lnTo>
                    <a:pt x="3029457" y="3352"/>
                  </a:lnTo>
                  <a:lnTo>
                    <a:pt x="3032886" y="4470"/>
                  </a:lnTo>
                  <a:lnTo>
                    <a:pt x="3035173" y="5867"/>
                  </a:lnTo>
                  <a:lnTo>
                    <a:pt x="3036570" y="7531"/>
                  </a:lnTo>
                  <a:lnTo>
                    <a:pt x="3037840" y="9207"/>
                  </a:lnTo>
                  <a:lnTo>
                    <a:pt x="3038602" y="11163"/>
                  </a:lnTo>
                  <a:lnTo>
                    <a:pt x="3038602" y="13398"/>
                  </a:lnTo>
                  <a:lnTo>
                    <a:pt x="3038602" y="243116"/>
                  </a:lnTo>
                  <a:lnTo>
                    <a:pt x="3038602" y="250253"/>
                  </a:lnTo>
                  <a:lnTo>
                    <a:pt x="3038475" y="257848"/>
                  </a:lnTo>
                  <a:lnTo>
                    <a:pt x="3038221" y="265887"/>
                  </a:lnTo>
                  <a:lnTo>
                    <a:pt x="3037967" y="273926"/>
                  </a:lnTo>
                  <a:lnTo>
                    <a:pt x="3037712" y="281736"/>
                  </a:lnTo>
                  <a:lnTo>
                    <a:pt x="3037204" y="289318"/>
                  </a:lnTo>
                  <a:lnTo>
                    <a:pt x="3037840" y="289318"/>
                  </a:lnTo>
                  <a:lnTo>
                    <a:pt x="3061144" y="251318"/>
                  </a:lnTo>
                  <a:lnTo>
                    <a:pt x="3070352" y="237756"/>
                  </a:lnTo>
                  <a:lnTo>
                    <a:pt x="3221101" y="13068"/>
                  </a:lnTo>
                  <a:lnTo>
                    <a:pt x="3233293" y="3022"/>
                  </a:lnTo>
                  <a:lnTo>
                    <a:pt x="3236341" y="1904"/>
                  </a:lnTo>
                  <a:lnTo>
                    <a:pt x="3240024" y="1117"/>
                  </a:lnTo>
                  <a:lnTo>
                    <a:pt x="3244469" y="673"/>
                  </a:lnTo>
                  <a:lnTo>
                    <a:pt x="3248914" y="228"/>
                  </a:lnTo>
                  <a:lnTo>
                    <a:pt x="3254629" y="0"/>
                  </a:lnTo>
                  <a:lnTo>
                    <a:pt x="3261614" y="0"/>
                  </a:lnTo>
                  <a:lnTo>
                    <a:pt x="3269996" y="0"/>
                  </a:lnTo>
                  <a:lnTo>
                    <a:pt x="3276980" y="279"/>
                  </a:lnTo>
                  <a:lnTo>
                    <a:pt x="3282187" y="838"/>
                  </a:lnTo>
                  <a:lnTo>
                    <a:pt x="3287395" y="1396"/>
                  </a:lnTo>
                  <a:lnTo>
                    <a:pt x="3303143" y="11277"/>
                  </a:lnTo>
                  <a:lnTo>
                    <a:pt x="3303143" y="13728"/>
                  </a:lnTo>
                  <a:lnTo>
                    <a:pt x="3303143" y="423938"/>
                  </a:lnTo>
                  <a:lnTo>
                    <a:pt x="3303143" y="426173"/>
                  </a:lnTo>
                  <a:lnTo>
                    <a:pt x="3302380" y="428129"/>
                  </a:lnTo>
                  <a:lnTo>
                    <a:pt x="3280155" y="436498"/>
                  </a:lnTo>
                  <a:lnTo>
                    <a:pt x="3274441" y="437057"/>
                  </a:lnTo>
                  <a:lnTo>
                    <a:pt x="3267329" y="437337"/>
                  </a:lnTo>
                  <a:lnTo>
                    <a:pt x="3258947" y="437337"/>
                  </a:lnTo>
                  <a:lnTo>
                    <a:pt x="3250437" y="437337"/>
                  </a:lnTo>
                  <a:lnTo>
                    <a:pt x="3224276" y="433984"/>
                  </a:lnTo>
                  <a:lnTo>
                    <a:pt x="3220974" y="432866"/>
                  </a:lnTo>
                  <a:lnTo>
                    <a:pt x="3218687" y="431469"/>
                  </a:lnTo>
                  <a:lnTo>
                    <a:pt x="3217418" y="429806"/>
                  </a:lnTo>
                  <a:lnTo>
                    <a:pt x="3216021" y="428129"/>
                  </a:lnTo>
                  <a:lnTo>
                    <a:pt x="3215385" y="426173"/>
                  </a:lnTo>
                  <a:lnTo>
                    <a:pt x="3215385" y="423938"/>
                  </a:lnTo>
                  <a:lnTo>
                    <a:pt x="3215385" y="195567"/>
                  </a:lnTo>
                  <a:lnTo>
                    <a:pt x="3216275" y="154152"/>
                  </a:lnTo>
                  <a:lnTo>
                    <a:pt x="3216655" y="147675"/>
                  </a:lnTo>
                  <a:lnTo>
                    <a:pt x="3216021" y="147675"/>
                  </a:lnTo>
                  <a:lnTo>
                    <a:pt x="3214243" y="150799"/>
                  </a:lnTo>
                  <a:lnTo>
                    <a:pt x="3212083" y="154431"/>
                  </a:lnTo>
                  <a:lnTo>
                    <a:pt x="3209671" y="158559"/>
                  </a:lnTo>
                  <a:lnTo>
                    <a:pt x="3207257" y="162686"/>
                  </a:lnTo>
                  <a:lnTo>
                    <a:pt x="3204591" y="167043"/>
                  </a:lnTo>
                  <a:lnTo>
                    <a:pt x="3201797" y="171615"/>
                  </a:lnTo>
                  <a:lnTo>
                    <a:pt x="3199003" y="176199"/>
                  </a:lnTo>
                  <a:lnTo>
                    <a:pt x="3196081" y="180886"/>
                  </a:lnTo>
                  <a:lnTo>
                    <a:pt x="3192906" y="185686"/>
                  </a:lnTo>
                  <a:lnTo>
                    <a:pt x="3189858" y="190487"/>
                  </a:lnTo>
                  <a:lnTo>
                    <a:pt x="3186683" y="195110"/>
                  </a:lnTo>
                  <a:lnTo>
                    <a:pt x="3183508" y="199580"/>
                  </a:lnTo>
                  <a:lnTo>
                    <a:pt x="3032886" y="424268"/>
                  </a:lnTo>
                  <a:lnTo>
                    <a:pt x="3031108" y="426732"/>
                  </a:lnTo>
                  <a:lnTo>
                    <a:pt x="3029204" y="428853"/>
                  </a:lnTo>
                  <a:lnTo>
                    <a:pt x="3027299" y="430631"/>
                  </a:lnTo>
                  <a:lnTo>
                    <a:pt x="3025394" y="432422"/>
                  </a:lnTo>
                  <a:lnTo>
                    <a:pt x="3022980" y="433819"/>
                  </a:lnTo>
                  <a:lnTo>
                    <a:pt x="3019932" y="434822"/>
                  </a:lnTo>
                  <a:lnTo>
                    <a:pt x="3017011" y="435825"/>
                  </a:lnTo>
                  <a:lnTo>
                    <a:pt x="3013329" y="436498"/>
                  </a:lnTo>
                  <a:lnTo>
                    <a:pt x="3008883" y="436829"/>
                  </a:lnTo>
                  <a:lnTo>
                    <a:pt x="3004566" y="437172"/>
                  </a:lnTo>
                  <a:lnTo>
                    <a:pt x="2998978" y="437337"/>
                  </a:lnTo>
                  <a:lnTo>
                    <a:pt x="2991993" y="437337"/>
                  </a:lnTo>
                  <a:lnTo>
                    <a:pt x="2983356" y="437337"/>
                  </a:lnTo>
                  <a:lnTo>
                    <a:pt x="2950464" y="425729"/>
                  </a:lnTo>
                  <a:lnTo>
                    <a:pt x="2950464" y="423265"/>
                  </a:lnTo>
                  <a:lnTo>
                    <a:pt x="2950464" y="13398"/>
                  </a:lnTo>
                  <a:lnTo>
                    <a:pt x="2950464" y="11163"/>
                  </a:lnTo>
                  <a:lnTo>
                    <a:pt x="2951226" y="9207"/>
                  </a:lnTo>
                  <a:lnTo>
                    <a:pt x="2986151" y="0"/>
                  </a:lnTo>
                  <a:lnTo>
                    <a:pt x="2994659" y="0"/>
                  </a:lnTo>
                  <a:close/>
                </a:path>
                <a:path w="4143375" h="437515">
                  <a:moveTo>
                    <a:pt x="2398903" y="0"/>
                  </a:moveTo>
                  <a:lnTo>
                    <a:pt x="2438146" y="838"/>
                  </a:lnTo>
                  <a:lnTo>
                    <a:pt x="2448559" y="2844"/>
                  </a:lnTo>
                  <a:lnTo>
                    <a:pt x="2453004" y="4076"/>
                  </a:lnTo>
                  <a:lnTo>
                    <a:pt x="2462783" y="18414"/>
                  </a:lnTo>
                  <a:lnTo>
                    <a:pt x="2596769" y="402513"/>
                  </a:lnTo>
                  <a:lnTo>
                    <a:pt x="2599435" y="410540"/>
                  </a:lnTo>
                  <a:lnTo>
                    <a:pt x="2601086" y="416902"/>
                  </a:lnTo>
                  <a:lnTo>
                    <a:pt x="2601849" y="421601"/>
                  </a:lnTo>
                  <a:lnTo>
                    <a:pt x="2602483" y="426288"/>
                  </a:lnTo>
                  <a:lnTo>
                    <a:pt x="2601595" y="429806"/>
                  </a:lnTo>
                  <a:lnTo>
                    <a:pt x="2560320" y="437337"/>
                  </a:lnTo>
                  <a:lnTo>
                    <a:pt x="2552223" y="437306"/>
                  </a:lnTo>
                  <a:lnTo>
                    <a:pt x="2513456" y="432422"/>
                  </a:lnTo>
                  <a:lnTo>
                    <a:pt x="2512059" y="430631"/>
                  </a:lnTo>
                  <a:lnTo>
                    <a:pt x="2510662" y="428853"/>
                  </a:lnTo>
                  <a:lnTo>
                    <a:pt x="2509647" y="426504"/>
                  </a:lnTo>
                  <a:lnTo>
                    <a:pt x="2508757" y="423608"/>
                  </a:lnTo>
                  <a:lnTo>
                    <a:pt x="2479548" y="336537"/>
                  </a:lnTo>
                  <a:lnTo>
                    <a:pt x="2316860" y="336537"/>
                  </a:lnTo>
                  <a:lnTo>
                    <a:pt x="2289429" y="421258"/>
                  </a:lnTo>
                  <a:lnTo>
                    <a:pt x="2288540" y="424383"/>
                  </a:lnTo>
                  <a:lnTo>
                    <a:pt x="2287270" y="427012"/>
                  </a:lnTo>
                  <a:lnTo>
                    <a:pt x="2265045" y="436664"/>
                  </a:lnTo>
                  <a:lnTo>
                    <a:pt x="2259203" y="437108"/>
                  </a:lnTo>
                  <a:lnTo>
                    <a:pt x="2251455" y="437337"/>
                  </a:lnTo>
                  <a:lnTo>
                    <a:pt x="2241804" y="437337"/>
                  </a:lnTo>
                  <a:lnTo>
                    <a:pt x="2231517" y="437337"/>
                  </a:lnTo>
                  <a:lnTo>
                    <a:pt x="2202687" y="425284"/>
                  </a:lnTo>
                  <a:lnTo>
                    <a:pt x="2203323" y="420585"/>
                  </a:lnTo>
                  <a:lnTo>
                    <a:pt x="2203957" y="415899"/>
                  </a:lnTo>
                  <a:lnTo>
                    <a:pt x="2205608" y="409651"/>
                  </a:lnTo>
                  <a:lnTo>
                    <a:pt x="2208403" y="401840"/>
                  </a:lnTo>
                  <a:lnTo>
                    <a:pt x="2342006" y="17411"/>
                  </a:lnTo>
                  <a:lnTo>
                    <a:pt x="2355215" y="2844"/>
                  </a:lnTo>
                  <a:lnTo>
                    <a:pt x="2359025" y="1625"/>
                  </a:lnTo>
                  <a:lnTo>
                    <a:pt x="2390759" y="31"/>
                  </a:lnTo>
                  <a:lnTo>
                    <a:pt x="2398903" y="0"/>
                  </a:lnTo>
                  <a:close/>
                </a:path>
                <a:path w="4143375" h="437515">
                  <a:moveTo>
                    <a:pt x="756030" y="0"/>
                  </a:moveTo>
                  <a:lnTo>
                    <a:pt x="795274" y="838"/>
                  </a:lnTo>
                  <a:lnTo>
                    <a:pt x="805687" y="2844"/>
                  </a:lnTo>
                  <a:lnTo>
                    <a:pt x="810132" y="4076"/>
                  </a:lnTo>
                  <a:lnTo>
                    <a:pt x="819911" y="18414"/>
                  </a:lnTo>
                  <a:lnTo>
                    <a:pt x="953897" y="402513"/>
                  </a:lnTo>
                  <a:lnTo>
                    <a:pt x="956564" y="410540"/>
                  </a:lnTo>
                  <a:lnTo>
                    <a:pt x="958215" y="416902"/>
                  </a:lnTo>
                  <a:lnTo>
                    <a:pt x="958976" y="421601"/>
                  </a:lnTo>
                  <a:lnTo>
                    <a:pt x="959611" y="426288"/>
                  </a:lnTo>
                  <a:lnTo>
                    <a:pt x="958723" y="429806"/>
                  </a:lnTo>
                  <a:lnTo>
                    <a:pt x="917448" y="437337"/>
                  </a:lnTo>
                  <a:lnTo>
                    <a:pt x="909351" y="437306"/>
                  </a:lnTo>
                  <a:lnTo>
                    <a:pt x="870584" y="432422"/>
                  </a:lnTo>
                  <a:lnTo>
                    <a:pt x="869187" y="430631"/>
                  </a:lnTo>
                  <a:lnTo>
                    <a:pt x="867791" y="428853"/>
                  </a:lnTo>
                  <a:lnTo>
                    <a:pt x="866775" y="426504"/>
                  </a:lnTo>
                  <a:lnTo>
                    <a:pt x="865885" y="423608"/>
                  </a:lnTo>
                  <a:lnTo>
                    <a:pt x="836676" y="336537"/>
                  </a:lnTo>
                  <a:lnTo>
                    <a:pt x="673989" y="336537"/>
                  </a:lnTo>
                  <a:lnTo>
                    <a:pt x="646556" y="421258"/>
                  </a:lnTo>
                  <a:lnTo>
                    <a:pt x="645668" y="424383"/>
                  </a:lnTo>
                  <a:lnTo>
                    <a:pt x="644398" y="427012"/>
                  </a:lnTo>
                  <a:lnTo>
                    <a:pt x="622173" y="436664"/>
                  </a:lnTo>
                  <a:lnTo>
                    <a:pt x="616330" y="437108"/>
                  </a:lnTo>
                  <a:lnTo>
                    <a:pt x="608583" y="437337"/>
                  </a:lnTo>
                  <a:lnTo>
                    <a:pt x="598931" y="437337"/>
                  </a:lnTo>
                  <a:lnTo>
                    <a:pt x="588645" y="437337"/>
                  </a:lnTo>
                  <a:lnTo>
                    <a:pt x="559816" y="425284"/>
                  </a:lnTo>
                  <a:lnTo>
                    <a:pt x="560451" y="420585"/>
                  </a:lnTo>
                  <a:lnTo>
                    <a:pt x="561085" y="415899"/>
                  </a:lnTo>
                  <a:lnTo>
                    <a:pt x="562736" y="409651"/>
                  </a:lnTo>
                  <a:lnTo>
                    <a:pt x="565530" y="401840"/>
                  </a:lnTo>
                  <a:lnTo>
                    <a:pt x="699134" y="17411"/>
                  </a:lnTo>
                  <a:lnTo>
                    <a:pt x="712343" y="2844"/>
                  </a:lnTo>
                  <a:lnTo>
                    <a:pt x="716152" y="1625"/>
                  </a:lnTo>
                  <a:lnTo>
                    <a:pt x="747887" y="31"/>
                  </a:lnTo>
                  <a:lnTo>
                    <a:pt x="756030" y="0"/>
                  </a:lnTo>
                  <a:close/>
                </a:path>
              </a:pathLst>
            </a:custGeom>
            <a:ln w="609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64B64BA5-AFB4-4CAF-B180-EC5458C2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pc="-4" dirty="0"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  <a:r>
              <a:rPr lang="ru-RU" spc="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4" dirty="0">
                <a:latin typeface="Arial" panose="020B0604020202020204" pitchFamily="34" charset="0"/>
                <a:cs typeface="Arial" panose="020B0604020202020204" pitchFamily="34" charset="0"/>
              </a:rPr>
              <a:t>зада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pc="-8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-4" dirty="0">
                <a:latin typeface="Arial" panose="020B0604020202020204" pitchFamily="34" charset="0"/>
                <a:cs typeface="Arial" panose="020B0604020202020204" pitchFamily="34" charset="0"/>
              </a:rPr>
              <a:t>й сос</a:t>
            </a:r>
            <a:r>
              <a:rPr lang="ru-RU" spc="34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pc="-4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pc="-34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pc="-8" dirty="0">
                <a:latin typeface="Arial" panose="020B0604020202020204" pitchFamily="34" charset="0"/>
                <a:cs typeface="Arial" panose="020B0604020202020204" pitchFamily="34" charset="0"/>
              </a:rPr>
              <a:t>лен</a:t>
            </a:r>
            <a:r>
              <a:rPr lang="ru-RU" spc="4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pc="-4" dirty="0"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-4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4" dirty="0">
                <a:latin typeface="Arial" panose="020B0604020202020204" pitchFamily="34" charset="0"/>
                <a:cs typeface="Arial" panose="020B0604020202020204" pitchFamily="34" charset="0"/>
              </a:rPr>
              <a:t>уче</a:t>
            </a:r>
            <a:r>
              <a:rPr lang="ru-RU" spc="-34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pc="-56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pc="-4" dirty="0">
                <a:latin typeface="Arial" panose="020B0604020202020204" pitchFamily="34" charset="0"/>
                <a:cs typeface="Arial" panose="020B0604020202020204" pitchFamily="34" charset="0"/>
              </a:rPr>
              <a:t>м НР</a:t>
            </a:r>
            <a:r>
              <a:rPr lang="ru-RU" spc="38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pc="-4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364" y="75897"/>
            <a:ext cx="8828636" cy="747801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1"/>
              </a:spcBef>
            </a:pP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Календарно</a:t>
            </a:r>
            <a: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тематическое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5" dirty="0">
                <a:latin typeface="Arial" panose="020B0604020202020204" pitchFamily="34" charset="0"/>
                <a:cs typeface="Arial" panose="020B0604020202020204" pitchFamily="34" charset="0"/>
              </a:rPr>
              <a:t>ХИМИИ</a:t>
            </a:r>
            <a:r>
              <a:rPr sz="2400" spc="1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>
                <a:latin typeface="Arial" panose="020B0604020202020204" pitchFamily="34" charset="0"/>
                <a:cs typeface="Arial" panose="020B0604020202020204" pitchFamily="34" charset="0"/>
              </a:rPr>
              <a:t>(фрагмент)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-2455884" y="5649254"/>
            <a:ext cx="205997" cy="194953"/>
            <a:chOff x="365417" y="6292786"/>
            <a:chExt cx="274662" cy="204673"/>
          </a:xfrm>
        </p:grpSpPr>
        <p:sp>
          <p:nvSpPr>
            <p:cNvPr id="11" name="object 11"/>
            <p:cNvSpPr/>
            <p:nvPr/>
          </p:nvSpPr>
          <p:spPr>
            <a:xfrm>
              <a:off x="541896" y="6292786"/>
              <a:ext cx="98183" cy="2046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65417" y="6292786"/>
              <a:ext cx="98183" cy="2046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8A0E7B-2A50-4B4D-8AD5-4FC4909D8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3394"/>
            <a:ext cx="9144000" cy="481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364" y="75897"/>
            <a:ext cx="8828636" cy="747801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1"/>
              </a:spcBef>
            </a:pP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Календарно</a:t>
            </a:r>
            <a: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тематическое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5" dirty="0">
                <a:latin typeface="Arial" panose="020B0604020202020204" pitchFamily="34" charset="0"/>
                <a:cs typeface="Arial" panose="020B0604020202020204" pitchFamily="34" charset="0"/>
              </a:rPr>
              <a:t>ХИМИИ</a:t>
            </a:r>
            <a:r>
              <a:rPr sz="2400" spc="1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>
                <a:latin typeface="Arial" panose="020B0604020202020204" pitchFamily="34" charset="0"/>
                <a:cs typeface="Arial" panose="020B0604020202020204" pitchFamily="34" charset="0"/>
              </a:rPr>
              <a:t>(фрагмент)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-2455884" y="5649254"/>
            <a:ext cx="205997" cy="194953"/>
            <a:chOff x="365417" y="6292786"/>
            <a:chExt cx="274662" cy="204673"/>
          </a:xfrm>
        </p:grpSpPr>
        <p:sp>
          <p:nvSpPr>
            <p:cNvPr id="11" name="object 11"/>
            <p:cNvSpPr/>
            <p:nvPr/>
          </p:nvSpPr>
          <p:spPr>
            <a:xfrm>
              <a:off x="541896" y="6292786"/>
              <a:ext cx="98183" cy="2046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65417" y="6292786"/>
              <a:ext cx="98183" cy="2046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8A0E7B-2A50-4B4D-8AD5-4FC4909D8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3394"/>
            <a:ext cx="9144000" cy="481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364" y="75897"/>
            <a:ext cx="8828636" cy="747801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1"/>
              </a:spcBef>
            </a:pP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Календарно</a:t>
            </a:r>
            <a: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тематическое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5" dirty="0">
                <a:latin typeface="Arial" panose="020B0604020202020204" pitchFamily="34" charset="0"/>
                <a:cs typeface="Arial" panose="020B0604020202020204" pitchFamily="34" charset="0"/>
              </a:rPr>
              <a:t>ХИМИИ</a:t>
            </a:r>
            <a:r>
              <a:rPr sz="2400" spc="1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>
                <a:latin typeface="Arial" panose="020B0604020202020204" pitchFamily="34" charset="0"/>
                <a:cs typeface="Arial" panose="020B0604020202020204" pitchFamily="34" charset="0"/>
              </a:rPr>
              <a:t>(фрагмент)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-2455884" y="5649254"/>
            <a:ext cx="205997" cy="194953"/>
            <a:chOff x="365417" y="6292786"/>
            <a:chExt cx="274662" cy="204673"/>
          </a:xfrm>
        </p:grpSpPr>
        <p:sp>
          <p:nvSpPr>
            <p:cNvPr id="11" name="object 11"/>
            <p:cNvSpPr/>
            <p:nvPr/>
          </p:nvSpPr>
          <p:spPr>
            <a:xfrm>
              <a:off x="541896" y="6292786"/>
              <a:ext cx="98183" cy="2046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65417" y="6292786"/>
              <a:ext cx="98183" cy="2046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7B1B8A-63AE-4045-BA46-33598CB03A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02" t="27896" r="11304" b="14105"/>
          <a:stretch/>
        </p:blipFill>
        <p:spPr>
          <a:xfrm>
            <a:off x="219410" y="1457739"/>
            <a:ext cx="870597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364" y="75897"/>
            <a:ext cx="8828636" cy="747801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1"/>
              </a:spcBef>
            </a:pP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Календарно</a:t>
            </a:r>
            <a: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тематическое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5" dirty="0">
                <a:latin typeface="Arial" panose="020B0604020202020204" pitchFamily="34" charset="0"/>
                <a:cs typeface="Arial" panose="020B0604020202020204" pitchFamily="34" charset="0"/>
              </a:rPr>
              <a:t>ИНФОРМАТИКЕ</a:t>
            </a:r>
            <a:r>
              <a:rPr sz="2400" spc="1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>
                <a:latin typeface="Arial" panose="020B0604020202020204" pitchFamily="34" charset="0"/>
                <a:cs typeface="Arial" panose="020B0604020202020204" pitchFamily="34" charset="0"/>
              </a:rPr>
              <a:t>(фрагмент)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-2455884" y="5649254"/>
            <a:ext cx="205997" cy="194953"/>
            <a:chOff x="365417" y="6292786"/>
            <a:chExt cx="274662" cy="204673"/>
          </a:xfrm>
        </p:grpSpPr>
        <p:sp>
          <p:nvSpPr>
            <p:cNvPr id="11" name="object 11"/>
            <p:cNvSpPr/>
            <p:nvPr/>
          </p:nvSpPr>
          <p:spPr>
            <a:xfrm>
              <a:off x="541896" y="6292786"/>
              <a:ext cx="98183" cy="2046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65417" y="6292786"/>
              <a:ext cx="98183" cy="2046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D350AF-B836-41D7-84BC-2B0FD4DB59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80" t="22483" r="5508" b="13847"/>
          <a:stretch/>
        </p:blipFill>
        <p:spPr>
          <a:xfrm>
            <a:off x="315364" y="1440657"/>
            <a:ext cx="8797176" cy="44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839708" y="1382725"/>
            <a:ext cx="71120" cy="192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3399" y="401072"/>
            <a:ext cx="8566309" cy="72776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algn="ctr">
              <a:lnSpc>
                <a:spcPts val="2805"/>
              </a:lnSpc>
              <a:spcBef>
                <a:spcPts val="75"/>
              </a:spcBef>
              <a:tabLst>
                <a:tab pos="5936932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Примеры заданий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составленных</a:t>
            </a:r>
            <a:r>
              <a:rPr sz="24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spc="-1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4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учетом</a:t>
            </a:r>
            <a: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  <a:t> НРЭО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2555" y="1382725"/>
            <a:ext cx="4263866" cy="510064"/>
            <a:chOff x="668932" y="1289303"/>
            <a:chExt cx="5685155" cy="680085"/>
          </a:xfrm>
        </p:grpSpPr>
        <p:sp>
          <p:nvSpPr>
            <p:cNvPr id="9" name="object 9"/>
            <p:cNvSpPr/>
            <p:nvPr/>
          </p:nvSpPr>
          <p:spPr>
            <a:xfrm>
              <a:off x="668932" y="1480769"/>
              <a:ext cx="779156" cy="2297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8259" y="1289303"/>
              <a:ext cx="3654552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67427" y="1289303"/>
              <a:ext cx="633984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873752" y="1289303"/>
              <a:ext cx="633984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102352" y="1289303"/>
              <a:ext cx="1251203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02555" y="2974086"/>
            <a:ext cx="5513069" cy="510064"/>
            <a:chOff x="670072" y="2822448"/>
            <a:chExt cx="7350759" cy="680085"/>
          </a:xfrm>
        </p:grpSpPr>
        <p:sp>
          <p:nvSpPr>
            <p:cNvPr id="15" name="object 15"/>
            <p:cNvSpPr/>
            <p:nvPr/>
          </p:nvSpPr>
          <p:spPr>
            <a:xfrm>
              <a:off x="670072" y="3013913"/>
              <a:ext cx="697604" cy="2297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29868" y="2822448"/>
              <a:ext cx="5486400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310883" y="2822448"/>
              <a:ext cx="711708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617207" y="2822448"/>
              <a:ext cx="1403603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4984" y="1793541"/>
            <a:ext cx="8182928" cy="4500175"/>
          </a:xfrm>
          <a:prstGeom prst="rect">
            <a:avLst/>
          </a:prstGeom>
        </p:spPr>
        <p:txBody>
          <a:bodyPr vert="horz" wrap="square" lIns="0" tIns="96679" rIns="0" bIns="0" rtlCol="0">
            <a:spAutoFit/>
          </a:bodyPr>
          <a:lstStyle/>
          <a:p>
            <a:pPr marL="9525" algn="just">
              <a:spcBef>
                <a:spcPts val="761"/>
              </a:spcBef>
            </a:pPr>
            <a:r>
              <a:rPr sz="2000" b="1" spc="-23" dirty="0">
                <a:solidFill>
                  <a:srgbClr val="843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Темы </a:t>
            </a:r>
            <a:r>
              <a:rPr sz="2000" b="1" i="1" spc="-8" dirty="0">
                <a:solidFill>
                  <a:srgbClr val="843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«Создание </a:t>
            </a:r>
            <a:r>
              <a:rPr sz="2000" b="1" i="1" spc="-4" dirty="0">
                <a:solidFill>
                  <a:srgbClr val="843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презентаций», </a:t>
            </a:r>
            <a:r>
              <a:rPr sz="2000" b="1" dirty="0">
                <a:solidFill>
                  <a:srgbClr val="843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2000" b="1" spc="53" dirty="0">
                <a:solidFill>
                  <a:srgbClr val="843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4" dirty="0">
                <a:solidFill>
                  <a:srgbClr val="843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algn="just">
              <a:lnSpc>
                <a:spcPts val="1710"/>
              </a:lnSpc>
              <a:spcBef>
                <a:spcPts val="581"/>
              </a:spcBef>
            </a:pP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Используя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Power Point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подготовить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презентацию на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тему: «Челябинск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3" dirty="0"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algn="just">
              <a:lnSpc>
                <a:spcPts val="1710"/>
              </a:lnSpc>
            </a:pP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Великой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Отечественной войны»,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«Челябинск –</a:t>
            </a:r>
            <a:r>
              <a:rPr sz="2000" spc="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фронту»</a:t>
            </a:r>
          </a:p>
          <a:p>
            <a:pPr algn="just">
              <a:lnSpc>
                <a:spcPct val="100000"/>
              </a:lnSpc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algn="just">
              <a:spcBef>
                <a:spcPts val="998"/>
              </a:spcBef>
            </a:pPr>
            <a:r>
              <a:rPr sz="2000" b="1" spc="-23" dirty="0">
                <a:solidFill>
                  <a:srgbClr val="843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sz="2000" b="1" i="1" spc="-8" dirty="0">
                <a:solidFill>
                  <a:srgbClr val="843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«Словесные </a:t>
            </a:r>
            <a:r>
              <a:rPr sz="2000" b="1" i="1" spc="-11" dirty="0">
                <a:solidFill>
                  <a:srgbClr val="843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модели», </a:t>
            </a:r>
            <a:r>
              <a:rPr sz="2000" b="1" dirty="0">
                <a:solidFill>
                  <a:srgbClr val="843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2000" b="1" spc="71" dirty="0">
                <a:solidFill>
                  <a:srgbClr val="843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4" dirty="0">
                <a:solidFill>
                  <a:srgbClr val="843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algn="just">
              <a:spcBef>
                <a:spcPts val="581"/>
              </a:spcBef>
            </a:pPr>
            <a:r>
              <a:rPr sz="2000" u="heavy" spc="-37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Наберите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отформатируйте текст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предложенному</a:t>
            </a:r>
            <a:r>
              <a:rPr sz="2000" spc="-6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" dirty="0" err="1">
                <a:latin typeface="Arial" panose="020B0604020202020204" pitchFamily="34" charset="0"/>
                <a:cs typeface="Arial" panose="020B0604020202020204" pitchFamily="34" charset="0"/>
              </a:rPr>
              <a:t>образцу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algn="just">
              <a:lnSpc>
                <a:spcPts val="1710"/>
              </a:lnSpc>
              <a:spcBef>
                <a:spcPts val="1046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В 2014 </a:t>
            </a:r>
            <a:r>
              <a:rPr sz="2000" spc="-23" dirty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празднует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свой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278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-летний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юбилей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Челябинск –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столица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Южного </a:t>
            </a:r>
            <a:r>
              <a:rPr sz="2000" spc="-23" dirty="0">
                <a:latin typeface="Arial" panose="020B0604020202020204" pitchFamily="34" charset="0"/>
                <a:cs typeface="Arial" panose="020B0604020202020204" pitchFamily="34" charset="0"/>
              </a:rPr>
              <a:t>Урала,</a:t>
            </a:r>
            <a:r>
              <a:rPr sz="2000" spc="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легендарный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algn="just">
              <a:lnSpc>
                <a:spcPts val="1710"/>
              </a:lnSpc>
            </a:pP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«исток </a:t>
            </a:r>
            <a:r>
              <a:rPr sz="2000" i="1" spc="-8" dirty="0">
                <a:latin typeface="Arial" panose="020B0604020202020204" pitchFamily="34" charset="0"/>
                <a:cs typeface="Arial" panose="020B0604020202020204" pitchFamily="34" charset="0"/>
              </a:rPr>
              <a:t>Транссиба»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000" spc="-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-11" dirty="0">
                <a:latin typeface="Arial" panose="020B0604020202020204" pitchFamily="34" charset="0"/>
                <a:cs typeface="Arial" panose="020B0604020202020204" pitchFamily="34" charset="0"/>
              </a:rPr>
              <a:t>«Танкоград»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algn="just">
              <a:lnSpc>
                <a:spcPts val="1710"/>
              </a:lnSpc>
              <a:spcBef>
                <a:spcPts val="570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Челябинск – миллионный </a:t>
            </a:r>
            <a:r>
              <a:rPr sz="2000" u="sng" spc="-8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мегаполис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один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из крупнейших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индустриальных,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научных, </a:t>
            </a:r>
            <a:r>
              <a:rPr sz="2000" spc="-19" dirty="0">
                <a:latin typeface="Arial" panose="020B0604020202020204" pitchFamily="34" charset="0"/>
                <a:cs typeface="Arial" panose="020B0604020202020204" pitchFamily="34" charset="0"/>
              </a:rPr>
              <a:t>культурных</a:t>
            </a:r>
            <a:r>
              <a:rPr sz="2000" spc="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marL="9525" algn="just">
              <a:lnSpc>
                <a:spcPts val="1620"/>
              </a:lnSpc>
            </a:pP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спортивных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центров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России, 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город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 хранитель </a:t>
            </a:r>
            <a:r>
              <a:rPr sz="2000" u="sng" spc="-1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исторического </a:t>
            </a:r>
            <a:r>
              <a:rPr sz="2000" u="sng" spc="-4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наследия «опорного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края</a:t>
            </a:r>
            <a:r>
              <a:rPr sz="2000" u="sng" spc="6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державы»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9525" algn="just">
              <a:lnSpc>
                <a:spcPts val="1710"/>
              </a:lnSpc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5285454" y="6326821"/>
            <a:ext cx="3554254" cy="369569"/>
            <a:chOff x="7358126" y="6166205"/>
            <a:chExt cx="4739005" cy="492759"/>
          </a:xfrm>
        </p:grpSpPr>
        <p:sp>
          <p:nvSpPr>
            <p:cNvPr id="21" name="object 21"/>
            <p:cNvSpPr/>
            <p:nvPr/>
          </p:nvSpPr>
          <p:spPr>
            <a:xfrm>
              <a:off x="7369909" y="6183655"/>
              <a:ext cx="4726792" cy="4748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358126" y="6166205"/>
              <a:ext cx="4711573" cy="46653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0028" y="1008126"/>
            <a:ext cx="6600349" cy="841534"/>
            <a:chOff x="1880037" y="201168"/>
            <a:chExt cx="8800465" cy="1122045"/>
          </a:xfrm>
        </p:grpSpPr>
        <p:sp>
          <p:nvSpPr>
            <p:cNvPr id="3" name="object 3"/>
            <p:cNvSpPr/>
            <p:nvPr/>
          </p:nvSpPr>
          <p:spPr>
            <a:xfrm>
              <a:off x="1880037" y="514853"/>
              <a:ext cx="1151843" cy="389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2814827" y="201168"/>
              <a:ext cx="5690616" cy="1121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7840979" y="201168"/>
              <a:ext cx="1175003" cy="1121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8351520" y="201168"/>
              <a:ext cx="2328672" cy="1121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4305" y="606774"/>
            <a:ext cx="8788716" cy="378469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1"/>
              </a:spcBef>
            </a:pPr>
            <a:r>
              <a:rPr sz="2400" spc="-38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sz="2400" i="1" spc="-26" dirty="0">
                <a:latin typeface="Arial" panose="020B0604020202020204" pitchFamily="34" charset="0"/>
                <a:cs typeface="Arial" panose="020B0604020202020204" pitchFamily="34" charset="0"/>
              </a:rPr>
              <a:t>«Работа </a:t>
            </a:r>
            <a:r>
              <a:rPr sz="2400" i="1" spc="-4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2400" i="1" spc="-11" dirty="0">
                <a:latin typeface="Arial" panose="020B0604020202020204" pitchFamily="34" charset="0"/>
                <a:cs typeface="Arial" panose="020B0604020202020204" pitchFamily="34" charset="0"/>
              </a:rPr>
              <a:t>таблицами», 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2400" spc="7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704" y="1731931"/>
            <a:ext cx="7721918" cy="695543"/>
          </a:xfrm>
          <a:prstGeom prst="rect">
            <a:avLst/>
          </a:prstGeom>
        </p:spPr>
        <p:txBody>
          <a:bodyPr vert="horz" wrap="square" lIns="0" tIns="76676" rIns="0" bIns="0" rtlCol="0">
            <a:spAutoFit/>
          </a:bodyPr>
          <a:lstStyle/>
          <a:p>
            <a:pPr algn="ctr">
              <a:spcBef>
                <a:spcPts val="604"/>
              </a:spcBef>
            </a:pPr>
            <a:r>
              <a:rPr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Задание</a:t>
            </a:r>
            <a:r>
              <a:rPr b="1" dirty="0">
                <a:latin typeface="Times New Roman"/>
                <a:cs typeface="Times New Roman"/>
              </a:rPr>
              <a:t>: </a:t>
            </a:r>
            <a:r>
              <a:rPr spc="-4" dirty="0">
                <a:latin typeface="Times New Roman"/>
                <a:cs typeface="Times New Roman"/>
              </a:rPr>
              <a:t>Откройте </a:t>
            </a:r>
            <a:r>
              <a:rPr dirty="0">
                <a:latin typeface="Times New Roman"/>
                <a:cs typeface="Times New Roman"/>
              </a:rPr>
              <a:t>файл </a:t>
            </a:r>
            <a:r>
              <a:rPr spc="-4" dirty="0">
                <a:latin typeface="Times New Roman"/>
                <a:cs typeface="Times New Roman"/>
              </a:rPr>
              <a:t>Олимпиада.doc. </a:t>
            </a:r>
            <a:r>
              <a:rPr spc="4" dirty="0">
                <a:latin typeface="Times New Roman"/>
                <a:cs typeface="Times New Roman"/>
              </a:rPr>
              <a:t>Внесите недостающую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информацию</a:t>
            </a:r>
            <a:endParaRPr>
              <a:latin typeface="Times New Roman"/>
              <a:cs typeface="Times New Roman"/>
            </a:endParaRPr>
          </a:p>
          <a:p>
            <a:pPr marL="48577" algn="ctr">
              <a:spcBef>
                <a:spcPts val="533"/>
              </a:spcBef>
            </a:pPr>
            <a:r>
              <a:rPr b="1" spc="-11" dirty="0">
                <a:latin typeface="Times New Roman"/>
                <a:cs typeface="Times New Roman"/>
              </a:rPr>
              <a:t>Южно-Уральские </a:t>
            </a:r>
            <a:r>
              <a:rPr b="1" spc="-8" dirty="0">
                <a:latin typeface="Times New Roman"/>
                <a:cs typeface="Times New Roman"/>
              </a:rPr>
              <a:t>олимпийцы </a:t>
            </a:r>
            <a:r>
              <a:rPr b="1" dirty="0">
                <a:latin typeface="Times New Roman"/>
                <a:cs typeface="Times New Roman"/>
              </a:rPr>
              <a:t>в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Лондоне</a:t>
            </a:r>
            <a:endParaRPr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73040" y="2661475"/>
          <a:ext cx="8788717" cy="2891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7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Ф.</a:t>
                      </a:r>
                      <a:r>
                        <a:rPr sz="15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И.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Вид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спорта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Место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рождения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Звание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Олимпийская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медаль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Анастасия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Барышникова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Челябинск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мастер спорта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международного</a:t>
                      </a:r>
                      <a:r>
                        <a:rPr sz="15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класса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8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Владимир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Иванов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Челябинск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мастер спорта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международного</a:t>
                      </a:r>
                      <a:r>
                        <a:rPr sz="15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класса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Мансур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Исаев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Кизилюрт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(Дагестан)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мастер спорта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международного</a:t>
                      </a:r>
                      <a:r>
                        <a:rPr sz="15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класса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8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Кирилл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Денисов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Трехгорный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мастер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спорта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международного</a:t>
                      </a:r>
                      <a:r>
                        <a:rPr sz="15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класса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8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Софья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Конух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Челябинск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Заслуженный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мастер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спорта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86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Ольга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Белова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Златоуст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мастер спорта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международного</a:t>
                      </a:r>
                      <a:r>
                        <a:rPr sz="15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класса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Денис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5" dirty="0">
                          <a:latin typeface="Times New Roman"/>
                          <a:cs typeface="Times New Roman"/>
                        </a:rPr>
                        <a:t>Кулаков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Челябинск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мастер спорта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международного</a:t>
                      </a:r>
                      <a:r>
                        <a:rPr sz="15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класса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5160454" y="5753954"/>
            <a:ext cx="3952875" cy="798195"/>
            <a:chOff x="6922007" y="5794246"/>
            <a:chExt cx="5270500" cy="1064260"/>
          </a:xfrm>
        </p:grpSpPr>
        <p:sp>
          <p:nvSpPr>
            <p:cNvPr id="16" name="object 16"/>
            <p:cNvSpPr/>
            <p:nvPr/>
          </p:nvSpPr>
          <p:spPr>
            <a:xfrm>
              <a:off x="6922007" y="5794246"/>
              <a:ext cx="5269992" cy="10637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361173" y="6169253"/>
              <a:ext cx="4705985" cy="461009"/>
            </a:xfrm>
            <a:custGeom>
              <a:avLst/>
              <a:gdLst/>
              <a:ahLst/>
              <a:cxnLst/>
              <a:rect l="l" t="t" r="r" b="b"/>
              <a:pathLst>
                <a:path w="4705984" h="461009">
                  <a:moveTo>
                    <a:pt x="4500626" y="102133"/>
                  </a:moveTo>
                  <a:lnTo>
                    <a:pt x="4439284" y="286308"/>
                  </a:lnTo>
                  <a:lnTo>
                    <a:pt x="4562221" y="286308"/>
                  </a:lnTo>
                  <a:lnTo>
                    <a:pt x="4500880" y="102133"/>
                  </a:lnTo>
                  <a:lnTo>
                    <a:pt x="4500626" y="102133"/>
                  </a:lnTo>
                  <a:close/>
                </a:path>
                <a:path w="4705984" h="461009">
                  <a:moveTo>
                    <a:pt x="2959861" y="102133"/>
                  </a:moveTo>
                  <a:lnTo>
                    <a:pt x="2898521" y="286308"/>
                  </a:lnTo>
                  <a:lnTo>
                    <a:pt x="3021456" y="286308"/>
                  </a:lnTo>
                  <a:lnTo>
                    <a:pt x="2960116" y="102133"/>
                  </a:lnTo>
                  <a:lnTo>
                    <a:pt x="2959861" y="102133"/>
                  </a:lnTo>
                  <a:close/>
                </a:path>
                <a:path w="4705984" h="461009">
                  <a:moveTo>
                    <a:pt x="1561973" y="84061"/>
                  </a:moveTo>
                  <a:lnTo>
                    <a:pt x="1519271" y="90930"/>
                  </a:lnTo>
                  <a:lnTo>
                    <a:pt x="1479776" y="119226"/>
                  </a:lnTo>
                  <a:lnTo>
                    <a:pt x="1456902" y="163425"/>
                  </a:lnTo>
                  <a:lnTo>
                    <a:pt x="1449466" y="204733"/>
                  </a:lnTo>
                  <a:lnTo>
                    <a:pt x="1448053" y="234403"/>
                  </a:lnTo>
                  <a:lnTo>
                    <a:pt x="1448407" y="251706"/>
                  </a:lnTo>
                  <a:lnTo>
                    <a:pt x="1453515" y="298195"/>
                  </a:lnTo>
                  <a:lnTo>
                    <a:pt x="1465641" y="336029"/>
                  </a:lnTo>
                  <a:lnTo>
                    <a:pt x="1495516" y="371355"/>
                  </a:lnTo>
                  <a:lnTo>
                    <a:pt x="1544038" y="387122"/>
                  </a:lnTo>
                  <a:lnTo>
                    <a:pt x="1559559" y="387781"/>
                  </a:lnTo>
                  <a:lnTo>
                    <a:pt x="1575161" y="387027"/>
                  </a:lnTo>
                  <a:lnTo>
                    <a:pt x="1613916" y="375716"/>
                  </a:lnTo>
                  <a:lnTo>
                    <a:pt x="1648968" y="342899"/>
                  </a:lnTo>
                  <a:lnTo>
                    <a:pt x="1664648" y="307902"/>
                  </a:lnTo>
                  <a:lnTo>
                    <a:pt x="1672066" y="266012"/>
                  </a:lnTo>
                  <a:lnTo>
                    <a:pt x="1673478" y="235750"/>
                  </a:lnTo>
                  <a:lnTo>
                    <a:pt x="1673145" y="219059"/>
                  </a:lnTo>
                  <a:lnTo>
                    <a:pt x="1668145" y="173634"/>
                  </a:lnTo>
                  <a:lnTo>
                    <a:pt x="1655857" y="136208"/>
                  </a:lnTo>
                  <a:lnTo>
                    <a:pt x="1625711" y="100943"/>
                  </a:lnTo>
                  <a:lnTo>
                    <a:pt x="1577383" y="84740"/>
                  </a:lnTo>
                  <a:lnTo>
                    <a:pt x="1561973" y="84061"/>
                  </a:lnTo>
                  <a:close/>
                </a:path>
                <a:path w="4705984" h="461009">
                  <a:moveTo>
                    <a:pt x="3142742" y="19430"/>
                  </a:moveTo>
                  <a:lnTo>
                    <a:pt x="3448177" y="19430"/>
                  </a:lnTo>
                  <a:lnTo>
                    <a:pt x="3450208" y="19430"/>
                  </a:lnTo>
                  <a:lnTo>
                    <a:pt x="3451986" y="20040"/>
                  </a:lnTo>
                  <a:lnTo>
                    <a:pt x="3453637" y="21272"/>
                  </a:lnTo>
                  <a:lnTo>
                    <a:pt x="3455416" y="22491"/>
                  </a:lnTo>
                  <a:lnTo>
                    <a:pt x="3456812" y="24510"/>
                  </a:lnTo>
                  <a:lnTo>
                    <a:pt x="3457829" y="27292"/>
                  </a:lnTo>
                  <a:lnTo>
                    <a:pt x="3458972" y="30086"/>
                  </a:lnTo>
                  <a:lnTo>
                    <a:pt x="3459860" y="33820"/>
                  </a:lnTo>
                  <a:lnTo>
                    <a:pt x="3460369" y="38519"/>
                  </a:lnTo>
                  <a:lnTo>
                    <a:pt x="3461004" y="43205"/>
                  </a:lnTo>
                  <a:lnTo>
                    <a:pt x="3461257" y="48894"/>
                  </a:lnTo>
                  <a:lnTo>
                    <a:pt x="3461257" y="55587"/>
                  </a:lnTo>
                  <a:lnTo>
                    <a:pt x="3461257" y="62064"/>
                  </a:lnTo>
                  <a:lnTo>
                    <a:pt x="3461004" y="67589"/>
                  </a:lnTo>
                  <a:lnTo>
                    <a:pt x="3460369" y="72174"/>
                  </a:lnTo>
                  <a:lnTo>
                    <a:pt x="3459860" y="76746"/>
                  </a:lnTo>
                  <a:lnTo>
                    <a:pt x="3458972" y="80429"/>
                  </a:lnTo>
                  <a:lnTo>
                    <a:pt x="3457829" y="83223"/>
                  </a:lnTo>
                  <a:lnTo>
                    <a:pt x="3456812" y="86004"/>
                  </a:lnTo>
                  <a:lnTo>
                    <a:pt x="3455416" y="88074"/>
                  </a:lnTo>
                  <a:lnTo>
                    <a:pt x="3453637" y="89407"/>
                  </a:lnTo>
                  <a:lnTo>
                    <a:pt x="3451986" y="90754"/>
                  </a:lnTo>
                  <a:lnTo>
                    <a:pt x="3450208" y="91427"/>
                  </a:lnTo>
                  <a:lnTo>
                    <a:pt x="3448177" y="91427"/>
                  </a:lnTo>
                  <a:lnTo>
                    <a:pt x="3339719" y="91427"/>
                  </a:lnTo>
                  <a:lnTo>
                    <a:pt x="3339719" y="440689"/>
                  </a:lnTo>
                  <a:lnTo>
                    <a:pt x="3339719" y="442912"/>
                  </a:lnTo>
                  <a:lnTo>
                    <a:pt x="3338956" y="444931"/>
                  </a:lnTo>
                  <a:lnTo>
                    <a:pt x="3337432" y="446709"/>
                  </a:lnTo>
                  <a:lnTo>
                    <a:pt x="3336035" y="448500"/>
                  </a:lnTo>
                  <a:lnTo>
                    <a:pt x="3316731" y="453745"/>
                  </a:lnTo>
                  <a:lnTo>
                    <a:pt x="3311017" y="454418"/>
                  </a:lnTo>
                  <a:lnTo>
                    <a:pt x="3303904" y="454748"/>
                  </a:lnTo>
                  <a:lnTo>
                    <a:pt x="3295523" y="454748"/>
                  </a:lnTo>
                  <a:lnTo>
                    <a:pt x="3287014" y="454748"/>
                  </a:lnTo>
                  <a:lnTo>
                    <a:pt x="3253485" y="446709"/>
                  </a:lnTo>
                  <a:lnTo>
                    <a:pt x="3251961" y="444931"/>
                  </a:lnTo>
                  <a:lnTo>
                    <a:pt x="3251327" y="442912"/>
                  </a:lnTo>
                  <a:lnTo>
                    <a:pt x="3251327" y="440689"/>
                  </a:lnTo>
                  <a:lnTo>
                    <a:pt x="3251327" y="91427"/>
                  </a:lnTo>
                  <a:lnTo>
                    <a:pt x="3142742" y="91427"/>
                  </a:lnTo>
                  <a:lnTo>
                    <a:pt x="3140582" y="91427"/>
                  </a:lnTo>
                  <a:lnTo>
                    <a:pt x="3138678" y="90754"/>
                  </a:lnTo>
                  <a:lnTo>
                    <a:pt x="3129660" y="62064"/>
                  </a:lnTo>
                  <a:lnTo>
                    <a:pt x="3129660" y="55587"/>
                  </a:lnTo>
                  <a:lnTo>
                    <a:pt x="3129660" y="48894"/>
                  </a:lnTo>
                  <a:lnTo>
                    <a:pt x="3130042" y="43205"/>
                  </a:lnTo>
                  <a:lnTo>
                    <a:pt x="3130550" y="38519"/>
                  </a:lnTo>
                  <a:lnTo>
                    <a:pt x="3131057" y="33820"/>
                  </a:lnTo>
                  <a:lnTo>
                    <a:pt x="3140582" y="19430"/>
                  </a:lnTo>
                  <a:lnTo>
                    <a:pt x="3142742" y="19430"/>
                  </a:lnTo>
                  <a:close/>
                </a:path>
                <a:path w="4705984" h="461009">
                  <a:moveTo>
                    <a:pt x="2238375" y="19430"/>
                  </a:moveTo>
                  <a:lnTo>
                    <a:pt x="2295905" y="19430"/>
                  </a:lnTo>
                  <a:lnTo>
                    <a:pt x="2303337" y="19587"/>
                  </a:lnTo>
                  <a:lnTo>
                    <a:pt x="2341499" y="30314"/>
                  </a:lnTo>
                  <a:lnTo>
                    <a:pt x="2346832" y="34213"/>
                  </a:lnTo>
                  <a:lnTo>
                    <a:pt x="2364231" y="69316"/>
                  </a:lnTo>
                  <a:lnTo>
                    <a:pt x="2457957" y="327494"/>
                  </a:lnTo>
                  <a:lnTo>
                    <a:pt x="2459354" y="327494"/>
                  </a:lnTo>
                  <a:lnTo>
                    <a:pt x="2556382" y="69989"/>
                  </a:lnTo>
                  <a:lnTo>
                    <a:pt x="2558623" y="63231"/>
                  </a:lnTo>
                  <a:lnTo>
                    <a:pt x="2560970" y="57016"/>
                  </a:lnTo>
                  <a:lnTo>
                    <a:pt x="2578100" y="30479"/>
                  </a:lnTo>
                  <a:lnTo>
                    <a:pt x="2582672" y="26454"/>
                  </a:lnTo>
                  <a:lnTo>
                    <a:pt x="2588005" y="23609"/>
                  </a:lnTo>
                  <a:lnTo>
                    <a:pt x="2594229" y="21932"/>
                  </a:lnTo>
                  <a:lnTo>
                    <a:pt x="2600579" y="20269"/>
                  </a:lnTo>
                  <a:lnTo>
                    <a:pt x="2607818" y="19430"/>
                  </a:lnTo>
                  <a:lnTo>
                    <a:pt x="2616073" y="19430"/>
                  </a:lnTo>
                  <a:lnTo>
                    <a:pt x="2675254" y="19430"/>
                  </a:lnTo>
                  <a:lnTo>
                    <a:pt x="2681351" y="19430"/>
                  </a:lnTo>
                  <a:lnTo>
                    <a:pt x="2686557" y="20205"/>
                  </a:lnTo>
                  <a:lnTo>
                    <a:pt x="2690876" y="21767"/>
                  </a:lnTo>
                  <a:lnTo>
                    <a:pt x="2695194" y="23329"/>
                  </a:lnTo>
                  <a:lnTo>
                    <a:pt x="2698877" y="25615"/>
                  </a:lnTo>
                  <a:lnTo>
                    <a:pt x="2701544" y="28638"/>
                  </a:lnTo>
                  <a:lnTo>
                    <a:pt x="2704337" y="31648"/>
                  </a:lnTo>
                  <a:lnTo>
                    <a:pt x="2706497" y="35331"/>
                  </a:lnTo>
                  <a:lnTo>
                    <a:pt x="2708021" y="39687"/>
                  </a:lnTo>
                  <a:lnTo>
                    <a:pt x="2709418" y="44043"/>
                  </a:lnTo>
                  <a:lnTo>
                    <a:pt x="2710179" y="49009"/>
                  </a:lnTo>
                  <a:lnTo>
                    <a:pt x="2710179" y="54584"/>
                  </a:lnTo>
                  <a:lnTo>
                    <a:pt x="2710179" y="440689"/>
                  </a:lnTo>
                  <a:lnTo>
                    <a:pt x="2710179" y="442912"/>
                  </a:lnTo>
                  <a:lnTo>
                    <a:pt x="2709545" y="444931"/>
                  </a:lnTo>
                  <a:lnTo>
                    <a:pt x="2708275" y="446709"/>
                  </a:lnTo>
                  <a:lnTo>
                    <a:pt x="2707131" y="448500"/>
                  </a:lnTo>
                  <a:lnTo>
                    <a:pt x="2704846" y="449948"/>
                  </a:lnTo>
                  <a:lnTo>
                    <a:pt x="2701544" y="451065"/>
                  </a:lnTo>
                  <a:lnTo>
                    <a:pt x="2698369" y="452183"/>
                  </a:lnTo>
                  <a:lnTo>
                    <a:pt x="2694051" y="453072"/>
                  </a:lnTo>
                  <a:lnTo>
                    <a:pt x="2688717" y="453745"/>
                  </a:lnTo>
                  <a:lnTo>
                    <a:pt x="2683382" y="454418"/>
                  </a:lnTo>
                  <a:lnTo>
                    <a:pt x="2676525" y="454748"/>
                  </a:lnTo>
                  <a:lnTo>
                    <a:pt x="2668270" y="454748"/>
                  </a:lnTo>
                  <a:lnTo>
                    <a:pt x="2660269" y="454748"/>
                  </a:lnTo>
                  <a:lnTo>
                    <a:pt x="2653537" y="454418"/>
                  </a:lnTo>
                  <a:lnTo>
                    <a:pt x="2648204" y="453745"/>
                  </a:lnTo>
                  <a:lnTo>
                    <a:pt x="2642870" y="453072"/>
                  </a:lnTo>
                  <a:lnTo>
                    <a:pt x="2638552" y="452183"/>
                  </a:lnTo>
                  <a:lnTo>
                    <a:pt x="2635504" y="451065"/>
                  </a:lnTo>
                  <a:lnTo>
                    <a:pt x="2632329" y="449948"/>
                  </a:lnTo>
                  <a:lnTo>
                    <a:pt x="2630170" y="448500"/>
                  </a:lnTo>
                  <a:lnTo>
                    <a:pt x="2628773" y="446709"/>
                  </a:lnTo>
                  <a:lnTo>
                    <a:pt x="2627376" y="444931"/>
                  </a:lnTo>
                  <a:lnTo>
                    <a:pt x="2626741" y="442912"/>
                  </a:lnTo>
                  <a:lnTo>
                    <a:pt x="2626741" y="440689"/>
                  </a:lnTo>
                  <a:lnTo>
                    <a:pt x="2626741" y="88074"/>
                  </a:lnTo>
                  <a:lnTo>
                    <a:pt x="2626105" y="88074"/>
                  </a:lnTo>
                  <a:lnTo>
                    <a:pt x="2500503" y="440347"/>
                  </a:lnTo>
                  <a:lnTo>
                    <a:pt x="2499614" y="443255"/>
                  </a:lnTo>
                  <a:lnTo>
                    <a:pt x="2498217" y="445655"/>
                  </a:lnTo>
                  <a:lnTo>
                    <a:pt x="2496184" y="447547"/>
                  </a:lnTo>
                  <a:lnTo>
                    <a:pt x="2494153" y="449452"/>
                  </a:lnTo>
                  <a:lnTo>
                    <a:pt x="2491358" y="450951"/>
                  </a:lnTo>
                  <a:lnTo>
                    <a:pt x="2487929" y="452069"/>
                  </a:lnTo>
                  <a:lnTo>
                    <a:pt x="2484501" y="453186"/>
                  </a:lnTo>
                  <a:lnTo>
                    <a:pt x="2480055" y="453910"/>
                  </a:lnTo>
                  <a:lnTo>
                    <a:pt x="2474722" y="454240"/>
                  </a:lnTo>
                  <a:lnTo>
                    <a:pt x="2469387" y="454583"/>
                  </a:lnTo>
                  <a:lnTo>
                    <a:pt x="2462910" y="454748"/>
                  </a:lnTo>
                  <a:lnTo>
                    <a:pt x="2455291" y="454748"/>
                  </a:lnTo>
                  <a:lnTo>
                    <a:pt x="2447671" y="454748"/>
                  </a:lnTo>
                  <a:lnTo>
                    <a:pt x="2411095" y="442810"/>
                  </a:lnTo>
                  <a:lnTo>
                    <a:pt x="2410459" y="440347"/>
                  </a:lnTo>
                  <a:lnTo>
                    <a:pt x="2289175" y="88074"/>
                  </a:lnTo>
                  <a:lnTo>
                    <a:pt x="2288540" y="88074"/>
                  </a:lnTo>
                  <a:lnTo>
                    <a:pt x="2288540" y="440689"/>
                  </a:lnTo>
                  <a:lnTo>
                    <a:pt x="2288540" y="442912"/>
                  </a:lnTo>
                  <a:lnTo>
                    <a:pt x="2266950" y="453745"/>
                  </a:lnTo>
                  <a:lnTo>
                    <a:pt x="2261743" y="454418"/>
                  </a:lnTo>
                  <a:lnTo>
                    <a:pt x="2255011" y="454748"/>
                  </a:lnTo>
                  <a:lnTo>
                    <a:pt x="2246629" y="454748"/>
                  </a:lnTo>
                  <a:lnTo>
                    <a:pt x="2238629" y="454748"/>
                  </a:lnTo>
                  <a:lnTo>
                    <a:pt x="2231898" y="454418"/>
                  </a:lnTo>
                  <a:lnTo>
                    <a:pt x="2226564" y="453745"/>
                  </a:lnTo>
                  <a:lnTo>
                    <a:pt x="2221229" y="453072"/>
                  </a:lnTo>
                  <a:lnTo>
                    <a:pt x="2216911" y="452183"/>
                  </a:lnTo>
                  <a:lnTo>
                    <a:pt x="2213736" y="451065"/>
                  </a:lnTo>
                  <a:lnTo>
                    <a:pt x="2210434" y="449948"/>
                  </a:lnTo>
                  <a:lnTo>
                    <a:pt x="2208276" y="448500"/>
                  </a:lnTo>
                  <a:lnTo>
                    <a:pt x="2207005" y="446709"/>
                  </a:lnTo>
                  <a:lnTo>
                    <a:pt x="2205735" y="444931"/>
                  </a:lnTo>
                  <a:lnTo>
                    <a:pt x="2205228" y="442912"/>
                  </a:lnTo>
                  <a:lnTo>
                    <a:pt x="2205228" y="440689"/>
                  </a:lnTo>
                  <a:lnTo>
                    <a:pt x="2205228" y="54584"/>
                  </a:lnTo>
                  <a:lnTo>
                    <a:pt x="2224738" y="21690"/>
                  </a:lnTo>
                  <a:lnTo>
                    <a:pt x="2231157" y="19995"/>
                  </a:lnTo>
                  <a:lnTo>
                    <a:pt x="2238375" y="19430"/>
                  </a:lnTo>
                  <a:close/>
                </a:path>
                <a:path w="4705984" h="461009">
                  <a:moveTo>
                    <a:pt x="1869185" y="19430"/>
                  </a:moveTo>
                  <a:lnTo>
                    <a:pt x="1971294" y="19430"/>
                  </a:lnTo>
                  <a:lnTo>
                    <a:pt x="1978914" y="19502"/>
                  </a:lnTo>
                  <a:lnTo>
                    <a:pt x="2024598" y="23858"/>
                  </a:lnTo>
                  <a:lnTo>
                    <a:pt x="2063372" y="35070"/>
                  </a:lnTo>
                  <a:lnTo>
                    <a:pt x="2099903" y="58533"/>
                  </a:lnTo>
                  <a:lnTo>
                    <a:pt x="2124652" y="93012"/>
                  </a:lnTo>
                  <a:lnTo>
                    <a:pt x="2135667" y="138124"/>
                  </a:lnTo>
                  <a:lnTo>
                    <a:pt x="2136140" y="151028"/>
                  </a:lnTo>
                  <a:lnTo>
                    <a:pt x="2135425" y="168754"/>
                  </a:lnTo>
                  <a:lnTo>
                    <a:pt x="2124709" y="215658"/>
                  </a:lnTo>
                  <a:lnTo>
                    <a:pt x="2101778" y="252857"/>
                  </a:lnTo>
                  <a:lnTo>
                    <a:pt x="2067353" y="279996"/>
                  </a:lnTo>
                  <a:lnTo>
                    <a:pt x="2021591" y="296734"/>
                  </a:lnTo>
                  <a:lnTo>
                    <a:pt x="1963674" y="302386"/>
                  </a:lnTo>
                  <a:lnTo>
                    <a:pt x="1927478" y="302386"/>
                  </a:lnTo>
                  <a:lnTo>
                    <a:pt x="1927478" y="440689"/>
                  </a:lnTo>
                  <a:lnTo>
                    <a:pt x="1927478" y="442912"/>
                  </a:lnTo>
                  <a:lnTo>
                    <a:pt x="1926717" y="444931"/>
                  </a:lnTo>
                  <a:lnTo>
                    <a:pt x="1925320" y="446709"/>
                  </a:lnTo>
                  <a:lnTo>
                    <a:pt x="1923796" y="448500"/>
                  </a:lnTo>
                  <a:lnTo>
                    <a:pt x="1921509" y="449948"/>
                  </a:lnTo>
                  <a:lnTo>
                    <a:pt x="1918080" y="451065"/>
                  </a:lnTo>
                  <a:lnTo>
                    <a:pt x="1914778" y="452183"/>
                  </a:lnTo>
                  <a:lnTo>
                    <a:pt x="1910333" y="453072"/>
                  </a:lnTo>
                  <a:lnTo>
                    <a:pt x="1904746" y="453745"/>
                  </a:lnTo>
                  <a:lnTo>
                    <a:pt x="1899157" y="454418"/>
                  </a:lnTo>
                  <a:lnTo>
                    <a:pt x="1892046" y="454748"/>
                  </a:lnTo>
                  <a:lnTo>
                    <a:pt x="1883282" y="454748"/>
                  </a:lnTo>
                  <a:lnTo>
                    <a:pt x="1874774" y="454748"/>
                  </a:lnTo>
                  <a:lnTo>
                    <a:pt x="1867661" y="454418"/>
                  </a:lnTo>
                  <a:lnTo>
                    <a:pt x="1862074" y="453745"/>
                  </a:lnTo>
                  <a:lnTo>
                    <a:pt x="1856358" y="453072"/>
                  </a:lnTo>
                  <a:lnTo>
                    <a:pt x="1851786" y="452183"/>
                  </a:lnTo>
                  <a:lnTo>
                    <a:pt x="1848484" y="451065"/>
                  </a:lnTo>
                  <a:lnTo>
                    <a:pt x="1845055" y="449948"/>
                  </a:lnTo>
                  <a:lnTo>
                    <a:pt x="1842770" y="448500"/>
                  </a:lnTo>
                  <a:lnTo>
                    <a:pt x="1841373" y="446709"/>
                  </a:lnTo>
                  <a:lnTo>
                    <a:pt x="1840102" y="444931"/>
                  </a:lnTo>
                  <a:lnTo>
                    <a:pt x="1839468" y="442912"/>
                  </a:lnTo>
                  <a:lnTo>
                    <a:pt x="1839468" y="440689"/>
                  </a:lnTo>
                  <a:lnTo>
                    <a:pt x="1839468" y="50901"/>
                  </a:lnTo>
                  <a:lnTo>
                    <a:pt x="1839468" y="40411"/>
                  </a:lnTo>
                  <a:lnTo>
                    <a:pt x="1842134" y="32537"/>
                  </a:lnTo>
                  <a:lnTo>
                    <a:pt x="1847596" y="27292"/>
                  </a:lnTo>
                  <a:lnTo>
                    <a:pt x="1853056" y="22047"/>
                  </a:lnTo>
                  <a:lnTo>
                    <a:pt x="1860296" y="19430"/>
                  </a:lnTo>
                  <a:lnTo>
                    <a:pt x="1869185" y="19430"/>
                  </a:lnTo>
                  <a:close/>
                </a:path>
                <a:path w="4705984" h="461009">
                  <a:moveTo>
                    <a:pt x="4501896" y="17411"/>
                  </a:moveTo>
                  <a:lnTo>
                    <a:pt x="4541266" y="18249"/>
                  </a:lnTo>
                  <a:lnTo>
                    <a:pt x="4565904" y="35839"/>
                  </a:lnTo>
                  <a:lnTo>
                    <a:pt x="4699761" y="419925"/>
                  </a:lnTo>
                  <a:lnTo>
                    <a:pt x="4702556" y="427964"/>
                  </a:lnTo>
                  <a:lnTo>
                    <a:pt x="4704207" y="434327"/>
                  </a:lnTo>
                  <a:lnTo>
                    <a:pt x="4704842" y="439013"/>
                  </a:lnTo>
                  <a:lnTo>
                    <a:pt x="4705477" y="443699"/>
                  </a:lnTo>
                  <a:lnTo>
                    <a:pt x="4704587" y="447217"/>
                  </a:lnTo>
                  <a:lnTo>
                    <a:pt x="4702175" y="449554"/>
                  </a:lnTo>
                  <a:lnTo>
                    <a:pt x="4699761" y="451904"/>
                  </a:lnTo>
                  <a:lnTo>
                    <a:pt x="4663312" y="454748"/>
                  </a:lnTo>
                  <a:lnTo>
                    <a:pt x="4655234" y="454717"/>
                  </a:lnTo>
                  <a:lnTo>
                    <a:pt x="4622165" y="452234"/>
                  </a:lnTo>
                  <a:lnTo>
                    <a:pt x="4618735" y="451230"/>
                  </a:lnTo>
                  <a:lnTo>
                    <a:pt x="4611751" y="441020"/>
                  </a:lnTo>
                  <a:lnTo>
                    <a:pt x="4582668" y="353948"/>
                  </a:lnTo>
                  <a:lnTo>
                    <a:pt x="4419854" y="353948"/>
                  </a:lnTo>
                  <a:lnTo>
                    <a:pt x="4392422" y="438670"/>
                  </a:lnTo>
                  <a:lnTo>
                    <a:pt x="4391533" y="441794"/>
                  </a:lnTo>
                  <a:lnTo>
                    <a:pt x="4390390" y="444423"/>
                  </a:lnTo>
                  <a:lnTo>
                    <a:pt x="4388866" y="446544"/>
                  </a:lnTo>
                  <a:lnTo>
                    <a:pt x="4387469" y="448665"/>
                  </a:lnTo>
                  <a:lnTo>
                    <a:pt x="4385056" y="450341"/>
                  </a:lnTo>
                  <a:lnTo>
                    <a:pt x="4354449" y="454748"/>
                  </a:lnTo>
                  <a:lnTo>
                    <a:pt x="4344924" y="454748"/>
                  </a:lnTo>
                  <a:lnTo>
                    <a:pt x="4334636" y="454748"/>
                  </a:lnTo>
                  <a:lnTo>
                    <a:pt x="4326508" y="454418"/>
                  </a:lnTo>
                  <a:lnTo>
                    <a:pt x="4320794" y="453745"/>
                  </a:lnTo>
                  <a:lnTo>
                    <a:pt x="4314952" y="453072"/>
                  </a:lnTo>
                  <a:lnTo>
                    <a:pt x="4310887" y="451459"/>
                  </a:lnTo>
                  <a:lnTo>
                    <a:pt x="4308729" y="448894"/>
                  </a:lnTo>
                  <a:lnTo>
                    <a:pt x="4306443" y="446316"/>
                  </a:lnTo>
                  <a:lnTo>
                    <a:pt x="4305681" y="442696"/>
                  </a:lnTo>
                  <a:lnTo>
                    <a:pt x="4306316" y="438010"/>
                  </a:lnTo>
                  <a:lnTo>
                    <a:pt x="4307078" y="433323"/>
                  </a:lnTo>
                  <a:lnTo>
                    <a:pt x="4308729" y="427062"/>
                  </a:lnTo>
                  <a:lnTo>
                    <a:pt x="4311396" y="419252"/>
                  </a:lnTo>
                  <a:lnTo>
                    <a:pt x="4445000" y="34836"/>
                  </a:lnTo>
                  <a:lnTo>
                    <a:pt x="4446270" y="31038"/>
                  </a:lnTo>
                  <a:lnTo>
                    <a:pt x="4458208" y="20269"/>
                  </a:lnTo>
                  <a:lnTo>
                    <a:pt x="4462145" y="19037"/>
                  </a:lnTo>
                  <a:lnTo>
                    <a:pt x="4493805" y="17444"/>
                  </a:lnTo>
                  <a:lnTo>
                    <a:pt x="4501896" y="17411"/>
                  </a:lnTo>
                  <a:close/>
                </a:path>
                <a:path w="4705984" h="461009">
                  <a:moveTo>
                    <a:pt x="4003548" y="17411"/>
                  </a:moveTo>
                  <a:lnTo>
                    <a:pt x="4012183" y="17411"/>
                  </a:lnTo>
                  <a:lnTo>
                    <a:pt x="4019296" y="17691"/>
                  </a:lnTo>
                  <a:lnTo>
                    <a:pt x="4024883" y="18249"/>
                  </a:lnTo>
                  <a:lnTo>
                    <a:pt x="4030472" y="18808"/>
                  </a:lnTo>
                  <a:lnTo>
                    <a:pt x="4045330" y="24955"/>
                  </a:lnTo>
                  <a:lnTo>
                    <a:pt x="4046728" y="26631"/>
                  </a:lnTo>
                  <a:lnTo>
                    <a:pt x="4047362" y="28689"/>
                  </a:lnTo>
                  <a:lnTo>
                    <a:pt x="4047362" y="31153"/>
                  </a:lnTo>
                  <a:lnTo>
                    <a:pt x="4047362" y="193890"/>
                  </a:lnTo>
                  <a:lnTo>
                    <a:pt x="4067175" y="193890"/>
                  </a:lnTo>
                  <a:lnTo>
                    <a:pt x="4074463" y="193640"/>
                  </a:lnTo>
                  <a:lnTo>
                    <a:pt x="4114165" y="177152"/>
                  </a:lnTo>
                  <a:lnTo>
                    <a:pt x="4138326" y="139011"/>
                  </a:lnTo>
                  <a:lnTo>
                    <a:pt x="4174617" y="33820"/>
                  </a:lnTo>
                  <a:lnTo>
                    <a:pt x="4175759" y="30695"/>
                  </a:lnTo>
                  <a:lnTo>
                    <a:pt x="4177029" y="28079"/>
                  </a:lnTo>
                  <a:lnTo>
                    <a:pt x="4178680" y="25958"/>
                  </a:lnTo>
                  <a:lnTo>
                    <a:pt x="4180204" y="23837"/>
                  </a:lnTo>
                  <a:lnTo>
                    <a:pt x="4199890" y="18249"/>
                  </a:lnTo>
                  <a:lnTo>
                    <a:pt x="4205605" y="17691"/>
                  </a:lnTo>
                  <a:lnTo>
                    <a:pt x="4213225" y="17411"/>
                  </a:lnTo>
                  <a:lnTo>
                    <a:pt x="4222877" y="17411"/>
                  </a:lnTo>
                  <a:lnTo>
                    <a:pt x="4231512" y="17411"/>
                  </a:lnTo>
                  <a:lnTo>
                    <a:pt x="4257802" y="20599"/>
                  </a:lnTo>
                  <a:lnTo>
                    <a:pt x="4261104" y="21602"/>
                  </a:lnTo>
                  <a:lnTo>
                    <a:pt x="4263262" y="22948"/>
                  </a:lnTo>
                  <a:lnTo>
                    <a:pt x="4264406" y="24612"/>
                  </a:lnTo>
                  <a:lnTo>
                    <a:pt x="4265422" y="26288"/>
                  </a:lnTo>
                  <a:lnTo>
                    <a:pt x="4266057" y="28359"/>
                  </a:lnTo>
                  <a:lnTo>
                    <a:pt x="4266057" y="30810"/>
                  </a:lnTo>
                  <a:lnTo>
                    <a:pt x="4266057" y="33718"/>
                  </a:lnTo>
                  <a:lnTo>
                    <a:pt x="4265549" y="37287"/>
                  </a:lnTo>
                  <a:lnTo>
                    <a:pt x="4264533" y="41528"/>
                  </a:lnTo>
                  <a:lnTo>
                    <a:pt x="4263517" y="45770"/>
                  </a:lnTo>
                  <a:lnTo>
                    <a:pt x="4230243" y="135293"/>
                  </a:lnTo>
                  <a:lnTo>
                    <a:pt x="4214114" y="171792"/>
                  </a:lnTo>
                  <a:lnTo>
                    <a:pt x="4188063" y="206994"/>
                  </a:lnTo>
                  <a:lnTo>
                    <a:pt x="4156582" y="225704"/>
                  </a:lnTo>
                  <a:lnTo>
                    <a:pt x="4156582" y="226034"/>
                  </a:lnTo>
                  <a:lnTo>
                    <a:pt x="4191349" y="247088"/>
                  </a:lnTo>
                  <a:lnTo>
                    <a:pt x="4219448" y="284302"/>
                  </a:lnTo>
                  <a:lnTo>
                    <a:pt x="4237228" y="323811"/>
                  </a:lnTo>
                  <a:lnTo>
                    <a:pt x="4272787" y="413562"/>
                  </a:lnTo>
                  <a:lnTo>
                    <a:pt x="4280154" y="438784"/>
                  </a:lnTo>
                  <a:lnTo>
                    <a:pt x="4280154" y="441020"/>
                  </a:lnTo>
                  <a:lnTo>
                    <a:pt x="4280154" y="443471"/>
                  </a:lnTo>
                  <a:lnTo>
                    <a:pt x="4270883" y="451396"/>
                  </a:lnTo>
                  <a:lnTo>
                    <a:pt x="4267454" y="452513"/>
                  </a:lnTo>
                  <a:lnTo>
                    <a:pt x="4262755" y="453351"/>
                  </a:lnTo>
                  <a:lnTo>
                    <a:pt x="4257040" y="453910"/>
                  </a:lnTo>
                  <a:lnTo>
                    <a:pt x="4251198" y="454469"/>
                  </a:lnTo>
                  <a:lnTo>
                    <a:pt x="4243705" y="454748"/>
                  </a:lnTo>
                  <a:lnTo>
                    <a:pt x="4234560" y="454748"/>
                  </a:lnTo>
                  <a:lnTo>
                    <a:pt x="4224908" y="454748"/>
                  </a:lnTo>
                  <a:lnTo>
                    <a:pt x="4217161" y="454469"/>
                  </a:lnTo>
                  <a:lnTo>
                    <a:pt x="4211320" y="453910"/>
                  </a:lnTo>
                  <a:lnTo>
                    <a:pt x="4205351" y="453351"/>
                  </a:lnTo>
                  <a:lnTo>
                    <a:pt x="4200652" y="452462"/>
                  </a:lnTo>
                  <a:lnTo>
                    <a:pt x="4197096" y="451230"/>
                  </a:lnTo>
                  <a:lnTo>
                    <a:pt x="4193412" y="449999"/>
                  </a:lnTo>
                  <a:lnTo>
                    <a:pt x="4190746" y="448335"/>
                  </a:lnTo>
                  <a:lnTo>
                    <a:pt x="4188968" y="446214"/>
                  </a:lnTo>
                  <a:lnTo>
                    <a:pt x="4187190" y="444093"/>
                  </a:lnTo>
                  <a:lnTo>
                    <a:pt x="4185920" y="441464"/>
                  </a:lnTo>
                  <a:lnTo>
                    <a:pt x="4185030" y="438340"/>
                  </a:lnTo>
                  <a:lnTo>
                    <a:pt x="4150105" y="341896"/>
                  </a:lnTo>
                  <a:lnTo>
                    <a:pt x="4134739" y="306577"/>
                  </a:lnTo>
                  <a:lnTo>
                    <a:pt x="4106576" y="275888"/>
                  </a:lnTo>
                  <a:lnTo>
                    <a:pt x="4067175" y="267220"/>
                  </a:lnTo>
                  <a:lnTo>
                    <a:pt x="4047362" y="267220"/>
                  </a:lnTo>
                  <a:lnTo>
                    <a:pt x="4047362" y="440689"/>
                  </a:lnTo>
                  <a:lnTo>
                    <a:pt x="4047362" y="443141"/>
                  </a:lnTo>
                  <a:lnTo>
                    <a:pt x="4046728" y="445211"/>
                  </a:lnTo>
                  <a:lnTo>
                    <a:pt x="4045330" y="446874"/>
                  </a:lnTo>
                  <a:lnTo>
                    <a:pt x="4044060" y="448551"/>
                  </a:lnTo>
                  <a:lnTo>
                    <a:pt x="4024883" y="453910"/>
                  </a:lnTo>
                  <a:lnTo>
                    <a:pt x="4019296" y="454469"/>
                  </a:lnTo>
                  <a:lnTo>
                    <a:pt x="4012183" y="454748"/>
                  </a:lnTo>
                  <a:lnTo>
                    <a:pt x="4003548" y="454748"/>
                  </a:lnTo>
                  <a:lnTo>
                    <a:pt x="3995039" y="454748"/>
                  </a:lnTo>
                  <a:lnTo>
                    <a:pt x="3961510" y="446874"/>
                  </a:lnTo>
                  <a:lnTo>
                    <a:pt x="3959986" y="445211"/>
                  </a:lnTo>
                  <a:lnTo>
                    <a:pt x="3959352" y="443141"/>
                  </a:lnTo>
                  <a:lnTo>
                    <a:pt x="3959352" y="440689"/>
                  </a:lnTo>
                  <a:lnTo>
                    <a:pt x="3959352" y="31153"/>
                  </a:lnTo>
                  <a:lnTo>
                    <a:pt x="3959352" y="28689"/>
                  </a:lnTo>
                  <a:lnTo>
                    <a:pt x="3959986" y="26631"/>
                  </a:lnTo>
                  <a:lnTo>
                    <a:pt x="3961510" y="24955"/>
                  </a:lnTo>
                  <a:lnTo>
                    <a:pt x="3962907" y="23279"/>
                  </a:lnTo>
                  <a:lnTo>
                    <a:pt x="3995039" y="17411"/>
                  </a:lnTo>
                  <a:lnTo>
                    <a:pt x="4003548" y="17411"/>
                  </a:lnTo>
                  <a:close/>
                </a:path>
                <a:path w="4705984" h="461009">
                  <a:moveTo>
                    <a:pt x="3557016" y="17411"/>
                  </a:moveTo>
                  <a:lnTo>
                    <a:pt x="3565652" y="17411"/>
                  </a:lnTo>
                  <a:lnTo>
                    <a:pt x="3572764" y="17691"/>
                  </a:lnTo>
                  <a:lnTo>
                    <a:pt x="3578352" y="18249"/>
                  </a:lnTo>
                  <a:lnTo>
                    <a:pt x="3583940" y="18808"/>
                  </a:lnTo>
                  <a:lnTo>
                    <a:pt x="3598799" y="24955"/>
                  </a:lnTo>
                  <a:lnTo>
                    <a:pt x="3600196" y="26631"/>
                  </a:lnTo>
                  <a:lnTo>
                    <a:pt x="3600830" y="28574"/>
                  </a:lnTo>
                  <a:lnTo>
                    <a:pt x="3600830" y="30810"/>
                  </a:lnTo>
                  <a:lnTo>
                    <a:pt x="3600830" y="260527"/>
                  </a:lnTo>
                  <a:lnTo>
                    <a:pt x="3600830" y="267677"/>
                  </a:lnTo>
                  <a:lnTo>
                    <a:pt x="3600704" y="275259"/>
                  </a:lnTo>
                  <a:lnTo>
                    <a:pt x="3600450" y="283298"/>
                  </a:lnTo>
                  <a:lnTo>
                    <a:pt x="3600323" y="291337"/>
                  </a:lnTo>
                  <a:lnTo>
                    <a:pt x="3599942" y="299148"/>
                  </a:lnTo>
                  <a:lnTo>
                    <a:pt x="3599433" y="306743"/>
                  </a:lnTo>
                  <a:lnTo>
                    <a:pt x="3600196" y="306743"/>
                  </a:lnTo>
                  <a:lnTo>
                    <a:pt x="3623421" y="268730"/>
                  </a:lnTo>
                  <a:lnTo>
                    <a:pt x="3632580" y="255168"/>
                  </a:lnTo>
                  <a:lnTo>
                    <a:pt x="3783329" y="30479"/>
                  </a:lnTo>
                  <a:lnTo>
                    <a:pt x="3806825" y="18084"/>
                  </a:lnTo>
                  <a:lnTo>
                    <a:pt x="3811270" y="17640"/>
                  </a:lnTo>
                  <a:lnTo>
                    <a:pt x="3816984" y="17411"/>
                  </a:lnTo>
                  <a:lnTo>
                    <a:pt x="3823843" y="17411"/>
                  </a:lnTo>
                  <a:lnTo>
                    <a:pt x="3832352" y="17411"/>
                  </a:lnTo>
                  <a:lnTo>
                    <a:pt x="3839209" y="17691"/>
                  </a:lnTo>
                  <a:lnTo>
                    <a:pt x="3844417" y="18249"/>
                  </a:lnTo>
                  <a:lnTo>
                    <a:pt x="3849751" y="18808"/>
                  </a:lnTo>
                  <a:lnTo>
                    <a:pt x="3853815" y="19646"/>
                  </a:lnTo>
                  <a:lnTo>
                    <a:pt x="3856990" y="20764"/>
                  </a:lnTo>
                  <a:lnTo>
                    <a:pt x="3860165" y="21882"/>
                  </a:lnTo>
                  <a:lnTo>
                    <a:pt x="3862324" y="23279"/>
                  </a:lnTo>
                  <a:lnTo>
                    <a:pt x="3863594" y="24955"/>
                  </a:lnTo>
                  <a:lnTo>
                    <a:pt x="3864736" y="26631"/>
                  </a:lnTo>
                  <a:lnTo>
                    <a:pt x="3865372" y="28689"/>
                  </a:lnTo>
                  <a:lnTo>
                    <a:pt x="3865372" y="31153"/>
                  </a:lnTo>
                  <a:lnTo>
                    <a:pt x="3865372" y="441350"/>
                  </a:lnTo>
                  <a:lnTo>
                    <a:pt x="3865372" y="443585"/>
                  </a:lnTo>
                  <a:lnTo>
                    <a:pt x="3864609" y="445541"/>
                  </a:lnTo>
                  <a:lnTo>
                    <a:pt x="3863212" y="447217"/>
                  </a:lnTo>
                  <a:lnTo>
                    <a:pt x="3861689" y="448894"/>
                  </a:lnTo>
                  <a:lnTo>
                    <a:pt x="3859403" y="450278"/>
                  </a:lnTo>
                  <a:lnTo>
                    <a:pt x="3855974" y="451396"/>
                  </a:lnTo>
                  <a:lnTo>
                    <a:pt x="3852672" y="452513"/>
                  </a:lnTo>
                  <a:lnTo>
                    <a:pt x="3848100" y="453351"/>
                  </a:lnTo>
                  <a:lnTo>
                    <a:pt x="3842384" y="453910"/>
                  </a:lnTo>
                  <a:lnTo>
                    <a:pt x="3836797" y="454469"/>
                  </a:lnTo>
                  <a:lnTo>
                    <a:pt x="3829684" y="454748"/>
                  </a:lnTo>
                  <a:lnTo>
                    <a:pt x="3821176" y="454748"/>
                  </a:lnTo>
                  <a:lnTo>
                    <a:pt x="3812667" y="454748"/>
                  </a:lnTo>
                  <a:lnTo>
                    <a:pt x="3805554" y="454469"/>
                  </a:lnTo>
                  <a:lnTo>
                    <a:pt x="3799967" y="453910"/>
                  </a:lnTo>
                  <a:lnTo>
                    <a:pt x="3794252" y="453351"/>
                  </a:lnTo>
                  <a:lnTo>
                    <a:pt x="3779647" y="447217"/>
                  </a:lnTo>
                  <a:lnTo>
                    <a:pt x="3778250" y="445541"/>
                  </a:lnTo>
                  <a:lnTo>
                    <a:pt x="3777615" y="443585"/>
                  </a:lnTo>
                  <a:lnTo>
                    <a:pt x="3777615" y="441350"/>
                  </a:lnTo>
                  <a:lnTo>
                    <a:pt x="3777615" y="212978"/>
                  </a:lnTo>
                  <a:lnTo>
                    <a:pt x="3778504" y="171564"/>
                  </a:lnTo>
                  <a:lnTo>
                    <a:pt x="3779011" y="165087"/>
                  </a:lnTo>
                  <a:lnTo>
                    <a:pt x="3778250" y="165087"/>
                  </a:lnTo>
                  <a:lnTo>
                    <a:pt x="3776472" y="168211"/>
                  </a:lnTo>
                  <a:lnTo>
                    <a:pt x="3774440" y="171843"/>
                  </a:lnTo>
                  <a:lnTo>
                    <a:pt x="3771900" y="175971"/>
                  </a:lnTo>
                  <a:lnTo>
                    <a:pt x="3769486" y="180111"/>
                  </a:lnTo>
                  <a:lnTo>
                    <a:pt x="3766820" y="184454"/>
                  </a:lnTo>
                  <a:lnTo>
                    <a:pt x="3764026" y="189039"/>
                  </a:lnTo>
                  <a:lnTo>
                    <a:pt x="3748912" y="212534"/>
                  </a:lnTo>
                  <a:lnTo>
                    <a:pt x="3745865" y="216992"/>
                  </a:lnTo>
                  <a:lnTo>
                    <a:pt x="3595116" y="441693"/>
                  </a:lnTo>
                  <a:lnTo>
                    <a:pt x="3571240" y="454240"/>
                  </a:lnTo>
                  <a:lnTo>
                    <a:pt x="3566795" y="454583"/>
                  </a:lnTo>
                  <a:lnTo>
                    <a:pt x="3561206" y="454748"/>
                  </a:lnTo>
                  <a:lnTo>
                    <a:pt x="3554222" y="454748"/>
                  </a:lnTo>
                  <a:lnTo>
                    <a:pt x="3545585" y="454748"/>
                  </a:lnTo>
                  <a:lnTo>
                    <a:pt x="3520694" y="451396"/>
                  </a:lnTo>
                  <a:lnTo>
                    <a:pt x="3517646" y="450278"/>
                  </a:lnTo>
                  <a:lnTo>
                    <a:pt x="3515614" y="448830"/>
                  </a:lnTo>
                  <a:lnTo>
                    <a:pt x="3514471" y="447052"/>
                  </a:lnTo>
                  <a:lnTo>
                    <a:pt x="3513328" y="445261"/>
                  </a:lnTo>
                  <a:lnTo>
                    <a:pt x="3512820" y="443141"/>
                  </a:lnTo>
                  <a:lnTo>
                    <a:pt x="3512820" y="440689"/>
                  </a:lnTo>
                  <a:lnTo>
                    <a:pt x="3512820" y="30810"/>
                  </a:lnTo>
                  <a:lnTo>
                    <a:pt x="3512820" y="28574"/>
                  </a:lnTo>
                  <a:lnTo>
                    <a:pt x="3513454" y="26631"/>
                  </a:lnTo>
                  <a:lnTo>
                    <a:pt x="3514979" y="24955"/>
                  </a:lnTo>
                  <a:lnTo>
                    <a:pt x="3516376" y="23279"/>
                  </a:lnTo>
                  <a:lnTo>
                    <a:pt x="3518789" y="21882"/>
                  </a:lnTo>
                  <a:lnTo>
                    <a:pt x="3522345" y="20764"/>
                  </a:lnTo>
                  <a:lnTo>
                    <a:pt x="3525774" y="19646"/>
                  </a:lnTo>
                  <a:lnTo>
                    <a:pt x="3530346" y="18808"/>
                  </a:lnTo>
                  <a:lnTo>
                    <a:pt x="3535806" y="18249"/>
                  </a:lnTo>
                  <a:lnTo>
                    <a:pt x="3541395" y="17691"/>
                  </a:lnTo>
                  <a:lnTo>
                    <a:pt x="3548506" y="17411"/>
                  </a:lnTo>
                  <a:lnTo>
                    <a:pt x="3557016" y="17411"/>
                  </a:lnTo>
                  <a:close/>
                </a:path>
                <a:path w="4705984" h="461009">
                  <a:moveTo>
                    <a:pt x="2961131" y="17411"/>
                  </a:moveTo>
                  <a:lnTo>
                    <a:pt x="3000502" y="18249"/>
                  </a:lnTo>
                  <a:lnTo>
                    <a:pt x="3025140" y="35839"/>
                  </a:lnTo>
                  <a:lnTo>
                    <a:pt x="3158998" y="419925"/>
                  </a:lnTo>
                  <a:lnTo>
                    <a:pt x="3161792" y="427964"/>
                  </a:lnTo>
                  <a:lnTo>
                    <a:pt x="3163443" y="434327"/>
                  </a:lnTo>
                  <a:lnTo>
                    <a:pt x="3164078" y="439013"/>
                  </a:lnTo>
                  <a:lnTo>
                    <a:pt x="3164712" y="443699"/>
                  </a:lnTo>
                  <a:lnTo>
                    <a:pt x="3163824" y="447217"/>
                  </a:lnTo>
                  <a:lnTo>
                    <a:pt x="3161410" y="449554"/>
                  </a:lnTo>
                  <a:lnTo>
                    <a:pt x="3158998" y="451904"/>
                  </a:lnTo>
                  <a:lnTo>
                    <a:pt x="3122549" y="454748"/>
                  </a:lnTo>
                  <a:lnTo>
                    <a:pt x="3114470" y="454717"/>
                  </a:lnTo>
                  <a:lnTo>
                    <a:pt x="3081401" y="452234"/>
                  </a:lnTo>
                  <a:lnTo>
                    <a:pt x="3077972" y="451230"/>
                  </a:lnTo>
                  <a:lnTo>
                    <a:pt x="3070986" y="441020"/>
                  </a:lnTo>
                  <a:lnTo>
                    <a:pt x="3041904" y="353948"/>
                  </a:lnTo>
                  <a:lnTo>
                    <a:pt x="2879090" y="353948"/>
                  </a:lnTo>
                  <a:lnTo>
                    <a:pt x="2851657" y="438670"/>
                  </a:lnTo>
                  <a:lnTo>
                    <a:pt x="2850769" y="441794"/>
                  </a:lnTo>
                  <a:lnTo>
                    <a:pt x="2849626" y="444423"/>
                  </a:lnTo>
                  <a:lnTo>
                    <a:pt x="2848102" y="446544"/>
                  </a:lnTo>
                  <a:lnTo>
                    <a:pt x="2846704" y="448665"/>
                  </a:lnTo>
                  <a:lnTo>
                    <a:pt x="2844292" y="450341"/>
                  </a:lnTo>
                  <a:lnTo>
                    <a:pt x="2813684" y="454748"/>
                  </a:lnTo>
                  <a:lnTo>
                    <a:pt x="2804159" y="454748"/>
                  </a:lnTo>
                  <a:lnTo>
                    <a:pt x="2793873" y="454748"/>
                  </a:lnTo>
                  <a:lnTo>
                    <a:pt x="2785745" y="454418"/>
                  </a:lnTo>
                  <a:lnTo>
                    <a:pt x="2780029" y="453745"/>
                  </a:lnTo>
                  <a:lnTo>
                    <a:pt x="2774187" y="453072"/>
                  </a:lnTo>
                  <a:lnTo>
                    <a:pt x="2770124" y="451459"/>
                  </a:lnTo>
                  <a:lnTo>
                    <a:pt x="2767965" y="448894"/>
                  </a:lnTo>
                  <a:lnTo>
                    <a:pt x="2765679" y="446316"/>
                  </a:lnTo>
                  <a:lnTo>
                    <a:pt x="2764917" y="442696"/>
                  </a:lnTo>
                  <a:lnTo>
                    <a:pt x="2765552" y="438010"/>
                  </a:lnTo>
                  <a:lnTo>
                    <a:pt x="2766314" y="433323"/>
                  </a:lnTo>
                  <a:lnTo>
                    <a:pt x="2767965" y="427062"/>
                  </a:lnTo>
                  <a:lnTo>
                    <a:pt x="2770631" y="419252"/>
                  </a:lnTo>
                  <a:lnTo>
                    <a:pt x="2904235" y="34836"/>
                  </a:lnTo>
                  <a:lnTo>
                    <a:pt x="2905505" y="31038"/>
                  </a:lnTo>
                  <a:lnTo>
                    <a:pt x="2917444" y="20269"/>
                  </a:lnTo>
                  <a:lnTo>
                    <a:pt x="2921380" y="19037"/>
                  </a:lnTo>
                  <a:lnTo>
                    <a:pt x="2953041" y="17444"/>
                  </a:lnTo>
                  <a:lnTo>
                    <a:pt x="2961131" y="17411"/>
                  </a:lnTo>
                  <a:close/>
                </a:path>
                <a:path w="4705984" h="461009">
                  <a:moveTo>
                    <a:pt x="490727" y="17411"/>
                  </a:moveTo>
                  <a:lnTo>
                    <a:pt x="499364" y="17411"/>
                  </a:lnTo>
                  <a:lnTo>
                    <a:pt x="506475" y="17754"/>
                  </a:lnTo>
                  <a:lnTo>
                    <a:pt x="512064" y="18427"/>
                  </a:lnTo>
                  <a:lnTo>
                    <a:pt x="517651" y="19088"/>
                  </a:lnTo>
                  <a:lnTo>
                    <a:pt x="532510" y="25450"/>
                  </a:lnTo>
                  <a:lnTo>
                    <a:pt x="533907" y="27241"/>
                  </a:lnTo>
                  <a:lnTo>
                    <a:pt x="534543" y="29248"/>
                  </a:lnTo>
                  <a:lnTo>
                    <a:pt x="534543" y="31483"/>
                  </a:lnTo>
                  <a:lnTo>
                    <a:pt x="534543" y="190538"/>
                  </a:lnTo>
                  <a:lnTo>
                    <a:pt x="696595" y="190538"/>
                  </a:lnTo>
                  <a:lnTo>
                    <a:pt x="696595" y="31483"/>
                  </a:lnTo>
                  <a:lnTo>
                    <a:pt x="696595" y="29248"/>
                  </a:lnTo>
                  <a:lnTo>
                    <a:pt x="705866" y="21107"/>
                  </a:lnTo>
                  <a:lnTo>
                    <a:pt x="709041" y="19989"/>
                  </a:lnTo>
                  <a:lnTo>
                    <a:pt x="713485" y="19088"/>
                  </a:lnTo>
                  <a:lnTo>
                    <a:pt x="719201" y="18427"/>
                  </a:lnTo>
                  <a:lnTo>
                    <a:pt x="724916" y="17754"/>
                  </a:lnTo>
                  <a:lnTo>
                    <a:pt x="732154" y="17411"/>
                  </a:lnTo>
                  <a:lnTo>
                    <a:pt x="740791" y="17411"/>
                  </a:lnTo>
                  <a:lnTo>
                    <a:pt x="749300" y="17411"/>
                  </a:lnTo>
                  <a:lnTo>
                    <a:pt x="756284" y="17754"/>
                  </a:lnTo>
                  <a:lnTo>
                    <a:pt x="761873" y="18427"/>
                  </a:lnTo>
                  <a:lnTo>
                    <a:pt x="767460" y="19088"/>
                  </a:lnTo>
                  <a:lnTo>
                    <a:pt x="782447" y="25450"/>
                  </a:lnTo>
                  <a:lnTo>
                    <a:pt x="783971" y="27241"/>
                  </a:lnTo>
                  <a:lnTo>
                    <a:pt x="784732" y="29248"/>
                  </a:lnTo>
                  <a:lnTo>
                    <a:pt x="784732" y="31483"/>
                  </a:lnTo>
                  <a:lnTo>
                    <a:pt x="784732" y="440689"/>
                  </a:lnTo>
                  <a:lnTo>
                    <a:pt x="784732" y="442912"/>
                  </a:lnTo>
                  <a:lnTo>
                    <a:pt x="783971" y="444931"/>
                  </a:lnTo>
                  <a:lnTo>
                    <a:pt x="782447" y="446709"/>
                  </a:lnTo>
                  <a:lnTo>
                    <a:pt x="781050" y="448500"/>
                  </a:lnTo>
                  <a:lnTo>
                    <a:pt x="749300" y="454748"/>
                  </a:lnTo>
                  <a:lnTo>
                    <a:pt x="740791" y="454748"/>
                  </a:lnTo>
                  <a:lnTo>
                    <a:pt x="732154" y="454748"/>
                  </a:lnTo>
                  <a:lnTo>
                    <a:pt x="724916" y="454418"/>
                  </a:lnTo>
                  <a:lnTo>
                    <a:pt x="719201" y="453745"/>
                  </a:lnTo>
                  <a:lnTo>
                    <a:pt x="713485" y="453072"/>
                  </a:lnTo>
                  <a:lnTo>
                    <a:pt x="709041" y="452183"/>
                  </a:lnTo>
                  <a:lnTo>
                    <a:pt x="705866" y="451065"/>
                  </a:lnTo>
                  <a:lnTo>
                    <a:pt x="702564" y="449948"/>
                  </a:lnTo>
                  <a:lnTo>
                    <a:pt x="700277" y="448500"/>
                  </a:lnTo>
                  <a:lnTo>
                    <a:pt x="698753" y="446709"/>
                  </a:lnTo>
                  <a:lnTo>
                    <a:pt x="697356" y="444931"/>
                  </a:lnTo>
                  <a:lnTo>
                    <a:pt x="696595" y="442912"/>
                  </a:lnTo>
                  <a:lnTo>
                    <a:pt x="696595" y="440689"/>
                  </a:lnTo>
                  <a:lnTo>
                    <a:pt x="696595" y="265556"/>
                  </a:lnTo>
                  <a:lnTo>
                    <a:pt x="534543" y="265556"/>
                  </a:lnTo>
                  <a:lnTo>
                    <a:pt x="534543" y="440689"/>
                  </a:lnTo>
                  <a:lnTo>
                    <a:pt x="534543" y="442912"/>
                  </a:lnTo>
                  <a:lnTo>
                    <a:pt x="533907" y="444931"/>
                  </a:lnTo>
                  <a:lnTo>
                    <a:pt x="532510" y="446709"/>
                  </a:lnTo>
                  <a:lnTo>
                    <a:pt x="531241" y="448500"/>
                  </a:lnTo>
                  <a:lnTo>
                    <a:pt x="499364" y="454748"/>
                  </a:lnTo>
                  <a:lnTo>
                    <a:pt x="490727" y="454748"/>
                  </a:lnTo>
                  <a:lnTo>
                    <a:pt x="482219" y="454748"/>
                  </a:lnTo>
                  <a:lnTo>
                    <a:pt x="475106" y="454418"/>
                  </a:lnTo>
                  <a:lnTo>
                    <a:pt x="469392" y="453745"/>
                  </a:lnTo>
                  <a:lnTo>
                    <a:pt x="463676" y="453072"/>
                  </a:lnTo>
                  <a:lnTo>
                    <a:pt x="448691" y="446709"/>
                  </a:lnTo>
                  <a:lnTo>
                    <a:pt x="447167" y="444931"/>
                  </a:lnTo>
                  <a:lnTo>
                    <a:pt x="446531" y="442912"/>
                  </a:lnTo>
                  <a:lnTo>
                    <a:pt x="446531" y="440689"/>
                  </a:lnTo>
                  <a:lnTo>
                    <a:pt x="446531" y="31483"/>
                  </a:lnTo>
                  <a:lnTo>
                    <a:pt x="446531" y="29248"/>
                  </a:lnTo>
                  <a:lnTo>
                    <a:pt x="447167" y="27241"/>
                  </a:lnTo>
                  <a:lnTo>
                    <a:pt x="448691" y="25450"/>
                  </a:lnTo>
                  <a:lnTo>
                    <a:pt x="450087" y="23672"/>
                  </a:lnTo>
                  <a:lnTo>
                    <a:pt x="469392" y="18427"/>
                  </a:lnTo>
                  <a:lnTo>
                    <a:pt x="475106" y="17754"/>
                  </a:lnTo>
                  <a:lnTo>
                    <a:pt x="482219" y="17411"/>
                  </a:lnTo>
                  <a:lnTo>
                    <a:pt x="490727" y="17411"/>
                  </a:lnTo>
                  <a:close/>
                </a:path>
                <a:path w="4705984" h="461009">
                  <a:moveTo>
                    <a:pt x="44196" y="17411"/>
                  </a:moveTo>
                  <a:lnTo>
                    <a:pt x="52831" y="17411"/>
                  </a:lnTo>
                  <a:lnTo>
                    <a:pt x="59944" y="17691"/>
                  </a:lnTo>
                  <a:lnTo>
                    <a:pt x="65531" y="18249"/>
                  </a:lnTo>
                  <a:lnTo>
                    <a:pt x="71120" y="18808"/>
                  </a:lnTo>
                  <a:lnTo>
                    <a:pt x="85978" y="24955"/>
                  </a:lnTo>
                  <a:lnTo>
                    <a:pt x="87375" y="26631"/>
                  </a:lnTo>
                  <a:lnTo>
                    <a:pt x="88010" y="28574"/>
                  </a:lnTo>
                  <a:lnTo>
                    <a:pt x="88010" y="30810"/>
                  </a:lnTo>
                  <a:lnTo>
                    <a:pt x="88010" y="260527"/>
                  </a:lnTo>
                  <a:lnTo>
                    <a:pt x="88010" y="267677"/>
                  </a:lnTo>
                  <a:lnTo>
                    <a:pt x="87883" y="275259"/>
                  </a:lnTo>
                  <a:lnTo>
                    <a:pt x="87629" y="283298"/>
                  </a:lnTo>
                  <a:lnTo>
                    <a:pt x="87502" y="291337"/>
                  </a:lnTo>
                  <a:lnTo>
                    <a:pt x="87122" y="299148"/>
                  </a:lnTo>
                  <a:lnTo>
                    <a:pt x="86614" y="306743"/>
                  </a:lnTo>
                  <a:lnTo>
                    <a:pt x="87375" y="306743"/>
                  </a:lnTo>
                  <a:lnTo>
                    <a:pt x="110601" y="268730"/>
                  </a:lnTo>
                  <a:lnTo>
                    <a:pt x="119760" y="255168"/>
                  </a:lnTo>
                  <a:lnTo>
                    <a:pt x="270509" y="30479"/>
                  </a:lnTo>
                  <a:lnTo>
                    <a:pt x="272033" y="28244"/>
                  </a:lnTo>
                  <a:lnTo>
                    <a:pt x="273684" y="26288"/>
                  </a:lnTo>
                  <a:lnTo>
                    <a:pt x="275590" y="24612"/>
                  </a:lnTo>
                  <a:lnTo>
                    <a:pt x="277368" y="22948"/>
                  </a:lnTo>
                  <a:lnTo>
                    <a:pt x="294004" y="18084"/>
                  </a:lnTo>
                  <a:lnTo>
                    <a:pt x="298450" y="17640"/>
                  </a:lnTo>
                  <a:lnTo>
                    <a:pt x="304165" y="17411"/>
                  </a:lnTo>
                  <a:lnTo>
                    <a:pt x="311023" y="17411"/>
                  </a:lnTo>
                  <a:lnTo>
                    <a:pt x="319531" y="17411"/>
                  </a:lnTo>
                  <a:lnTo>
                    <a:pt x="326390" y="17691"/>
                  </a:lnTo>
                  <a:lnTo>
                    <a:pt x="331597" y="18249"/>
                  </a:lnTo>
                  <a:lnTo>
                    <a:pt x="336930" y="18808"/>
                  </a:lnTo>
                  <a:lnTo>
                    <a:pt x="340995" y="19646"/>
                  </a:lnTo>
                  <a:lnTo>
                    <a:pt x="344170" y="20764"/>
                  </a:lnTo>
                  <a:lnTo>
                    <a:pt x="347345" y="21882"/>
                  </a:lnTo>
                  <a:lnTo>
                    <a:pt x="349503" y="23279"/>
                  </a:lnTo>
                  <a:lnTo>
                    <a:pt x="350774" y="24955"/>
                  </a:lnTo>
                  <a:lnTo>
                    <a:pt x="351917" y="26631"/>
                  </a:lnTo>
                  <a:lnTo>
                    <a:pt x="352551" y="28689"/>
                  </a:lnTo>
                  <a:lnTo>
                    <a:pt x="352551" y="31153"/>
                  </a:lnTo>
                  <a:lnTo>
                    <a:pt x="352551" y="441350"/>
                  </a:lnTo>
                  <a:lnTo>
                    <a:pt x="352551" y="443585"/>
                  </a:lnTo>
                  <a:lnTo>
                    <a:pt x="351790" y="445541"/>
                  </a:lnTo>
                  <a:lnTo>
                    <a:pt x="350393" y="447217"/>
                  </a:lnTo>
                  <a:lnTo>
                    <a:pt x="348869" y="448894"/>
                  </a:lnTo>
                  <a:lnTo>
                    <a:pt x="346582" y="450278"/>
                  </a:lnTo>
                  <a:lnTo>
                    <a:pt x="343153" y="451396"/>
                  </a:lnTo>
                  <a:lnTo>
                    <a:pt x="339851" y="452513"/>
                  </a:lnTo>
                  <a:lnTo>
                    <a:pt x="335279" y="453351"/>
                  </a:lnTo>
                  <a:lnTo>
                    <a:pt x="329565" y="453910"/>
                  </a:lnTo>
                  <a:lnTo>
                    <a:pt x="323976" y="454469"/>
                  </a:lnTo>
                  <a:lnTo>
                    <a:pt x="316865" y="454748"/>
                  </a:lnTo>
                  <a:lnTo>
                    <a:pt x="308355" y="454748"/>
                  </a:lnTo>
                  <a:lnTo>
                    <a:pt x="299847" y="454748"/>
                  </a:lnTo>
                  <a:lnTo>
                    <a:pt x="292734" y="454469"/>
                  </a:lnTo>
                  <a:lnTo>
                    <a:pt x="287147" y="453910"/>
                  </a:lnTo>
                  <a:lnTo>
                    <a:pt x="281431" y="453351"/>
                  </a:lnTo>
                  <a:lnTo>
                    <a:pt x="266826" y="447217"/>
                  </a:lnTo>
                  <a:lnTo>
                    <a:pt x="265429" y="445541"/>
                  </a:lnTo>
                  <a:lnTo>
                    <a:pt x="264795" y="443585"/>
                  </a:lnTo>
                  <a:lnTo>
                    <a:pt x="264795" y="441350"/>
                  </a:lnTo>
                  <a:lnTo>
                    <a:pt x="264795" y="212978"/>
                  </a:lnTo>
                  <a:lnTo>
                    <a:pt x="265683" y="171564"/>
                  </a:lnTo>
                  <a:lnTo>
                    <a:pt x="266192" y="165087"/>
                  </a:lnTo>
                  <a:lnTo>
                    <a:pt x="265429" y="165087"/>
                  </a:lnTo>
                  <a:lnTo>
                    <a:pt x="263651" y="168211"/>
                  </a:lnTo>
                  <a:lnTo>
                    <a:pt x="261620" y="171843"/>
                  </a:lnTo>
                  <a:lnTo>
                    <a:pt x="259079" y="175971"/>
                  </a:lnTo>
                  <a:lnTo>
                    <a:pt x="256667" y="180111"/>
                  </a:lnTo>
                  <a:lnTo>
                    <a:pt x="254000" y="184454"/>
                  </a:lnTo>
                  <a:lnTo>
                    <a:pt x="251205" y="189039"/>
                  </a:lnTo>
                  <a:lnTo>
                    <a:pt x="236093" y="212534"/>
                  </a:lnTo>
                  <a:lnTo>
                    <a:pt x="233045" y="216992"/>
                  </a:lnTo>
                  <a:lnTo>
                    <a:pt x="82296" y="441693"/>
                  </a:lnTo>
                  <a:lnTo>
                    <a:pt x="58420" y="454240"/>
                  </a:lnTo>
                  <a:lnTo>
                    <a:pt x="53975" y="454583"/>
                  </a:lnTo>
                  <a:lnTo>
                    <a:pt x="48386" y="454748"/>
                  </a:lnTo>
                  <a:lnTo>
                    <a:pt x="41401" y="454748"/>
                  </a:lnTo>
                  <a:lnTo>
                    <a:pt x="32766" y="454748"/>
                  </a:lnTo>
                  <a:lnTo>
                    <a:pt x="7874" y="451396"/>
                  </a:lnTo>
                  <a:lnTo>
                    <a:pt x="4825" y="450278"/>
                  </a:lnTo>
                  <a:lnTo>
                    <a:pt x="2794" y="448830"/>
                  </a:lnTo>
                  <a:lnTo>
                    <a:pt x="1650" y="447052"/>
                  </a:lnTo>
                  <a:lnTo>
                    <a:pt x="507" y="445261"/>
                  </a:lnTo>
                  <a:lnTo>
                    <a:pt x="0" y="443141"/>
                  </a:lnTo>
                  <a:lnTo>
                    <a:pt x="0" y="440689"/>
                  </a:lnTo>
                  <a:lnTo>
                    <a:pt x="0" y="30810"/>
                  </a:lnTo>
                  <a:lnTo>
                    <a:pt x="0" y="28574"/>
                  </a:lnTo>
                  <a:lnTo>
                    <a:pt x="634" y="26631"/>
                  </a:lnTo>
                  <a:lnTo>
                    <a:pt x="2158" y="24955"/>
                  </a:lnTo>
                  <a:lnTo>
                    <a:pt x="3555" y="23279"/>
                  </a:lnTo>
                  <a:lnTo>
                    <a:pt x="5969" y="21882"/>
                  </a:lnTo>
                  <a:lnTo>
                    <a:pt x="9525" y="20764"/>
                  </a:lnTo>
                  <a:lnTo>
                    <a:pt x="12953" y="19646"/>
                  </a:lnTo>
                  <a:lnTo>
                    <a:pt x="17525" y="18808"/>
                  </a:lnTo>
                  <a:lnTo>
                    <a:pt x="22986" y="18249"/>
                  </a:lnTo>
                  <a:lnTo>
                    <a:pt x="28575" y="17691"/>
                  </a:lnTo>
                  <a:lnTo>
                    <a:pt x="35686" y="17411"/>
                  </a:lnTo>
                  <a:lnTo>
                    <a:pt x="44196" y="17411"/>
                  </a:lnTo>
                  <a:close/>
                </a:path>
                <a:path w="4705984" h="461009">
                  <a:moveTo>
                    <a:pt x="1565021" y="11722"/>
                  </a:moveTo>
                  <a:lnTo>
                    <a:pt x="1611312" y="14989"/>
                  </a:lnTo>
                  <a:lnTo>
                    <a:pt x="1651889" y="24790"/>
                  </a:lnTo>
                  <a:lnTo>
                    <a:pt x="1686480" y="41362"/>
                  </a:lnTo>
                  <a:lnTo>
                    <a:pt x="1726692" y="79419"/>
                  </a:lnTo>
                  <a:lnTo>
                    <a:pt x="1745742" y="113661"/>
                  </a:lnTo>
                  <a:lnTo>
                    <a:pt x="1758648" y="155061"/>
                  </a:lnTo>
                  <a:lnTo>
                    <a:pt x="1765125" y="203867"/>
                  </a:lnTo>
                  <a:lnTo>
                    <a:pt x="1765934" y="231063"/>
                  </a:lnTo>
                  <a:lnTo>
                    <a:pt x="1765099" y="257307"/>
                  </a:lnTo>
                  <a:lnTo>
                    <a:pt x="1758380" y="305523"/>
                  </a:lnTo>
                  <a:lnTo>
                    <a:pt x="1744974" y="347957"/>
                  </a:lnTo>
                  <a:lnTo>
                    <a:pt x="1725023" y="384043"/>
                  </a:lnTo>
                  <a:lnTo>
                    <a:pt x="1698642" y="413603"/>
                  </a:lnTo>
                  <a:lnTo>
                    <a:pt x="1665928" y="436205"/>
                  </a:lnTo>
                  <a:lnTo>
                    <a:pt x="1626901" y="451683"/>
                  </a:lnTo>
                  <a:lnTo>
                    <a:pt x="1581753" y="459466"/>
                  </a:lnTo>
                  <a:lnTo>
                    <a:pt x="1556893" y="460438"/>
                  </a:lnTo>
                  <a:lnTo>
                    <a:pt x="1532441" y="459612"/>
                  </a:lnTo>
                  <a:lnTo>
                    <a:pt x="1488348" y="453001"/>
                  </a:lnTo>
                  <a:lnTo>
                    <a:pt x="1450681" y="439731"/>
                  </a:lnTo>
                  <a:lnTo>
                    <a:pt x="1405890" y="406869"/>
                  </a:lnTo>
                  <a:lnTo>
                    <a:pt x="1375350" y="357890"/>
                  </a:lnTo>
                  <a:lnTo>
                    <a:pt x="1362797" y="315992"/>
                  </a:lnTo>
                  <a:lnTo>
                    <a:pt x="1356510" y="266429"/>
                  </a:lnTo>
                  <a:lnTo>
                    <a:pt x="1355725" y="238759"/>
                  </a:lnTo>
                  <a:lnTo>
                    <a:pt x="1356558" y="213132"/>
                  </a:lnTo>
                  <a:lnTo>
                    <a:pt x="1363225" y="165834"/>
                  </a:lnTo>
                  <a:lnTo>
                    <a:pt x="1376558" y="123931"/>
                  </a:lnTo>
                  <a:lnTo>
                    <a:pt x="1396509" y="88188"/>
                  </a:lnTo>
                  <a:lnTo>
                    <a:pt x="1422961" y="58793"/>
                  </a:lnTo>
                  <a:lnTo>
                    <a:pt x="1455675" y="36189"/>
                  </a:lnTo>
                  <a:lnTo>
                    <a:pt x="1494655" y="20573"/>
                  </a:lnTo>
                  <a:lnTo>
                    <a:pt x="1539994" y="12705"/>
                  </a:lnTo>
                  <a:lnTo>
                    <a:pt x="1565021" y="11722"/>
                  </a:lnTo>
                  <a:close/>
                </a:path>
                <a:path w="4705984" h="461009">
                  <a:moveTo>
                    <a:pt x="1080261" y="0"/>
                  </a:moveTo>
                  <a:lnTo>
                    <a:pt x="1088517" y="0"/>
                  </a:lnTo>
                  <a:lnTo>
                    <a:pt x="1095502" y="279"/>
                  </a:lnTo>
                  <a:lnTo>
                    <a:pt x="1101090" y="838"/>
                  </a:lnTo>
                  <a:lnTo>
                    <a:pt x="1106804" y="1396"/>
                  </a:lnTo>
                  <a:lnTo>
                    <a:pt x="1121536" y="6705"/>
                  </a:lnTo>
                  <a:lnTo>
                    <a:pt x="1123060" y="8267"/>
                  </a:lnTo>
                  <a:lnTo>
                    <a:pt x="1123696" y="10159"/>
                  </a:lnTo>
                  <a:lnTo>
                    <a:pt x="1123696" y="12395"/>
                  </a:lnTo>
                  <a:lnTo>
                    <a:pt x="1123696" y="59943"/>
                  </a:lnTo>
                  <a:lnTo>
                    <a:pt x="1165225" y="64506"/>
                  </a:lnTo>
                  <a:lnTo>
                    <a:pt x="1217495" y="79672"/>
                  </a:lnTo>
                  <a:lnTo>
                    <a:pt x="1257553" y="104813"/>
                  </a:lnTo>
                  <a:lnTo>
                    <a:pt x="1285218" y="140322"/>
                  </a:lnTo>
                  <a:lnTo>
                    <a:pt x="1300352" y="186480"/>
                  </a:lnTo>
                  <a:lnTo>
                    <a:pt x="1303274" y="223024"/>
                  </a:lnTo>
                  <a:lnTo>
                    <a:pt x="1302539" y="240845"/>
                  </a:lnTo>
                  <a:lnTo>
                    <a:pt x="1291717" y="289153"/>
                  </a:lnTo>
                  <a:lnTo>
                    <a:pt x="1268124" y="329094"/>
                  </a:lnTo>
                  <a:lnTo>
                    <a:pt x="1232138" y="359895"/>
                  </a:lnTo>
                  <a:lnTo>
                    <a:pt x="1183810" y="381215"/>
                  </a:lnTo>
                  <a:lnTo>
                    <a:pt x="1145035" y="389501"/>
                  </a:lnTo>
                  <a:lnTo>
                    <a:pt x="1123696" y="391794"/>
                  </a:lnTo>
                  <a:lnTo>
                    <a:pt x="1123696" y="442023"/>
                  </a:lnTo>
                  <a:lnTo>
                    <a:pt x="1123696" y="444258"/>
                  </a:lnTo>
                  <a:lnTo>
                    <a:pt x="1123060" y="446214"/>
                  </a:lnTo>
                  <a:lnTo>
                    <a:pt x="1121536" y="447878"/>
                  </a:lnTo>
                  <a:lnTo>
                    <a:pt x="1120140" y="449554"/>
                  </a:lnTo>
                  <a:lnTo>
                    <a:pt x="1101090" y="454075"/>
                  </a:lnTo>
                  <a:lnTo>
                    <a:pt x="1095502" y="454520"/>
                  </a:lnTo>
                  <a:lnTo>
                    <a:pt x="1088517" y="454748"/>
                  </a:lnTo>
                  <a:lnTo>
                    <a:pt x="1080261" y="454748"/>
                  </a:lnTo>
                  <a:lnTo>
                    <a:pt x="1071752" y="454748"/>
                  </a:lnTo>
                  <a:lnTo>
                    <a:pt x="1046099" y="451904"/>
                  </a:lnTo>
                  <a:lnTo>
                    <a:pt x="1042670" y="450900"/>
                  </a:lnTo>
                  <a:lnTo>
                    <a:pt x="1040256" y="449618"/>
                  </a:lnTo>
                  <a:lnTo>
                    <a:pt x="1038859" y="448055"/>
                  </a:lnTo>
                  <a:lnTo>
                    <a:pt x="1037462" y="446493"/>
                  </a:lnTo>
                  <a:lnTo>
                    <a:pt x="1036701" y="444474"/>
                  </a:lnTo>
                  <a:lnTo>
                    <a:pt x="1036701" y="442023"/>
                  </a:lnTo>
                  <a:lnTo>
                    <a:pt x="1036701" y="391794"/>
                  </a:lnTo>
                  <a:lnTo>
                    <a:pt x="995108" y="387569"/>
                  </a:lnTo>
                  <a:lnTo>
                    <a:pt x="942703" y="372868"/>
                  </a:lnTo>
                  <a:lnTo>
                    <a:pt x="902716" y="347598"/>
                  </a:lnTo>
                  <a:lnTo>
                    <a:pt x="875158" y="311489"/>
                  </a:lnTo>
                  <a:lnTo>
                    <a:pt x="860107" y="264298"/>
                  </a:lnTo>
                  <a:lnTo>
                    <a:pt x="857250" y="226377"/>
                  </a:lnTo>
                  <a:lnTo>
                    <a:pt x="857964" y="209474"/>
                  </a:lnTo>
                  <a:lnTo>
                    <a:pt x="868679" y="162915"/>
                  </a:lnTo>
                  <a:lnTo>
                    <a:pt x="892272" y="123612"/>
                  </a:lnTo>
                  <a:lnTo>
                    <a:pt x="928195" y="92763"/>
                  </a:lnTo>
                  <a:lnTo>
                    <a:pt x="976407" y="71025"/>
                  </a:lnTo>
                  <a:lnTo>
                    <a:pt x="1015269" y="62401"/>
                  </a:lnTo>
                  <a:lnTo>
                    <a:pt x="1036701" y="59943"/>
                  </a:lnTo>
                  <a:lnTo>
                    <a:pt x="1036701" y="12395"/>
                  </a:lnTo>
                  <a:lnTo>
                    <a:pt x="1036701" y="10159"/>
                  </a:lnTo>
                  <a:lnTo>
                    <a:pt x="1037462" y="8267"/>
                  </a:lnTo>
                  <a:lnTo>
                    <a:pt x="1038859" y="6705"/>
                  </a:lnTo>
                  <a:lnTo>
                    <a:pt x="1040256" y="5143"/>
                  </a:lnTo>
                  <a:lnTo>
                    <a:pt x="1042670" y="3911"/>
                  </a:lnTo>
                  <a:lnTo>
                    <a:pt x="1046099" y="3022"/>
                  </a:lnTo>
                  <a:lnTo>
                    <a:pt x="1049401" y="2120"/>
                  </a:lnTo>
                  <a:lnTo>
                    <a:pt x="1053846" y="1396"/>
                  </a:lnTo>
                  <a:lnTo>
                    <a:pt x="1059433" y="838"/>
                  </a:lnTo>
                  <a:lnTo>
                    <a:pt x="1065022" y="279"/>
                  </a:lnTo>
                  <a:lnTo>
                    <a:pt x="1072006" y="0"/>
                  </a:lnTo>
                  <a:lnTo>
                    <a:pt x="1080261" y="0"/>
                  </a:lnTo>
                  <a:close/>
                </a:path>
              </a:pathLst>
            </a:custGeom>
            <a:ln w="609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1462" y="1289304"/>
            <a:ext cx="6723698" cy="592455"/>
            <a:chOff x="1775283" y="576072"/>
            <a:chExt cx="8964930" cy="789940"/>
          </a:xfrm>
        </p:grpSpPr>
        <p:sp>
          <p:nvSpPr>
            <p:cNvPr id="3" name="object 3"/>
            <p:cNvSpPr/>
            <p:nvPr/>
          </p:nvSpPr>
          <p:spPr>
            <a:xfrm>
              <a:off x="1775283" y="794830"/>
              <a:ext cx="913692" cy="275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2552700" y="576072"/>
              <a:ext cx="6667500" cy="7894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8750807" y="576072"/>
              <a:ext cx="826007" cy="789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9107423" y="576072"/>
              <a:ext cx="736092" cy="789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9374123" y="576072"/>
              <a:ext cx="1365503" cy="789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6896" y="470868"/>
            <a:ext cx="8933879" cy="747801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1"/>
              </a:spcBef>
            </a:pPr>
            <a:r>
              <a:rPr sz="2400" spc="-26" dirty="0"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«Табличные </a:t>
            </a:r>
            <a:r>
              <a:rPr sz="2400" spc="-8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модели», </a:t>
            </a:r>
            <a:br>
              <a:rPr lang="ru-RU" sz="2400" spc="-1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2400"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2164" y="1746599"/>
            <a:ext cx="7630954" cy="528189"/>
          </a:xfrm>
          <a:prstGeom prst="rect">
            <a:avLst/>
          </a:prstGeom>
        </p:spPr>
        <p:txBody>
          <a:bodyPr vert="horz" wrap="square" lIns="0" tIns="40481" rIns="0" bIns="0" rtlCol="0">
            <a:spAutoFit/>
          </a:bodyPr>
          <a:lstStyle/>
          <a:p>
            <a:pPr marL="1845469" marR="3810" indent="-1836420">
              <a:lnSpc>
                <a:spcPts val="1943"/>
              </a:lnSpc>
              <a:spcBef>
                <a:spcPts val="319"/>
              </a:spcBef>
            </a:pPr>
            <a:r>
              <a:rPr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Задание</a:t>
            </a:r>
            <a:r>
              <a:rPr spc="-4" dirty="0">
                <a:latin typeface="Times New Roman"/>
                <a:cs typeface="Times New Roman"/>
              </a:rPr>
              <a:t>: </a:t>
            </a:r>
            <a:r>
              <a:rPr spc="-15" dirty="0">
                <a:latin typeface="Times New Roman"/>
                <a:cs typeface="Times New Roman"/>
              </a:rPr>
              <a:t>Используя </a:t>
            </a:r>
            <a:r>
              <a:rPr spc="-8" dirty="0">
                <a:latin typeface="Times New Roman"/>
                <a:cs typeface="Times New Roman"/>
              </a:rPr>
              <a:t>возможности </a:t>
            </a:r>
            <a:r>
              <a:rPr spc="-15" dirty="0">
                <a:latin typeface="Times New Roman"/>
                <a:cs typeface="Times New Roman"/>
              </a:rPr>
              <a:t>текстового </a:t>
            </a:r>
            <a:r>
              <a:rPr spc="-11" dirty="0">
                <a:latin typeface="Times New Roman"/>
                <a:cs typeface="Times New Roman"/>
              </a:rPr>
              <a:t>редактора, </a:t>
            </a:r>
            <a:r>
              <a:rPr spc="-8" dirty="0">
                <a:latin typeface="Times New Roman"/>
                <a:cs typeface="Times New Roman"/>
              </a:rPr>
              <a:t>создайте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11" dirty="0">
                <a:latin typeface="Times New Roman"/>
                <a:cs typeface="Times New Roman"/>
              </a:rPr>
              <a:t>заполните  </a:t>
            </a:r>
            <a:r>
              <a:rPr spc="-8" dirty="0">
                <a:latin typeface="Times New Roman"/>
                <a:cs typeface="Times New Roman"/>
              </a:rPr>
              <a:t>таблицу: «Символы </a:t>
            </a:r>
            <a:r>
              <a:rPr spc="-19" dirty="0">
                <a:latin typeface="Times New Roman"/>
                <a:cs typeface="Times New Roman"/>
              </a:rPr>
              <a:t>города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Челябинска»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96833" y="4950558"/>
            <a:ext cx="4591360" cy="528161"/>
          </a:xfrm>
          <a:custGeom>
            <a:avLst/>
            <a:gdLst/>
            <a:ahLst/>
            <a:cxnLst/>
            <a:rect l="l" t="t" r="r" b="b"/>
            <a:pathLst>
              <a:path w="5681980" h="704214">
                <a:moveTo>
                  <a:pt x="2035556" y="0"/>
                </a:moveTo>
                <a:lnTo>
                  <a:pt x="0" y="0"/>
                </a:lnTo>
                <a:lnTo>
                  <a:pt x="0" y="704075"/>
                </a:lnTo>
                <a:lnTo>
                  <a:pt x="2035556" y="704075"/>
                </a:lnTo>
                <a:lnTo>
                  <a:pt x="2035556" y="0"/>
                </a:lnTo>
                <a:close/>
              </a:path>
              <a:path w="5681980" h="704214">
                <a:moveTo>
                  <a:pt x="5681472" y="0"/>
                </a:moveTo>
                <a:lnTo>
                  <a:pt x="4189476" y="0"/>
                </a:lnTo>
                <a:lnTo>
                  <a:pt x="4189349" y="0"/>
                </a:lnTo>
                <a:lnTo>
                  <a:pt x="2035683" y="0"/>
                </a:lnTo>
                <a:lnTo>
                  <a:pt x="2035683" y="704075"/>
                </a:lnTo>
                <a:lnTo>
                  <a:pt x="4189349" y="704075"/>
                </a:lnTo>
                <a:lnTo>
                  <a:pt x="4189476" y="704075"/>
                </a:lnTo>
                <a:lnTo>
                  <a:pt x="5681472" y="704075"/>
                </a:lnTo>
                <a:lnTo>
                  <a:pt x="5681472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835310"/>
              </p:ext>
            </p:extLst>
          </p:nvPr>
        </p:nvGraphicFramePr>
        <p:xfrm>
          <a:off x="250173" y="2802718"/>
          <a:ext cx="8338020" cy="2676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1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1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0386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Внешний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вид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38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181610" indent="497840">
                        <a:lnSpc>
                          <a:spcPct val="114999"/>
                        </a:lnSpc>
                        <a:spcBef>
                          <a:spcPts val="2075"/>
                        </a:spcBef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Дата 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учреждения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76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314960" marR="168910" indent="-135890">
                        <a:lnSpc>
                          <a:spcPct val="114999"/>
                        </a:lnSpc>
                        <a:spcBef>
                          <a:spcPts val="207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осн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вание 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символики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76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Авторы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38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6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Флаг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Челябинска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5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6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Герб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Челябинска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5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1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Устав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Челябинска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5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4653835" y="4748577"/>
            <a:ext cx="3952875" cy="760095"/>
            <a:chOff x="6922007" y="5844538"/>
            <a:chExt cx="5270500" cy="1013460"/>
          </a:xfrm>
        </p:grpSpPr>
        <p:sp>
          <p:nvSpPr>
            <p:cNvPr id="13" name="object 13"/>
            <p:cNvSpPr/>
            <p:nvPr/>
          </p:nvSpPr>
          <p:spPr>
            <a:xfrm>
              <a:off x="6922007" y="5844538"/>
              <a:ext cx="5269992" cy="10134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358125" y="6217005"/>
              <a:ext cx="4711573" cy="4665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396" y="404664"/>
            <a:ext cx="9001124" cy="792162"/>
          </a:xfrm>
        </p:spPr>
        <p:txBody>
          <a:bodyPr>
            <a:normAutofit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ДЕМОВЕРСИЯ ВПР по предмету ОКРУЖАЮЩИЙ МИР </a:t>
            </a:r>
            <a:b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</a:b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4 класс, апрель 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2020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07D8DA-53BD-4D7C-8879-D77798F22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11" b="7418"/>
          <a:stretch/>
        </p:blipFill>
        <p:spPr>
          <a:xfrm>
            <a:off x="0" y="1696278"/>
            <a:ext cx="9144000" cy="38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8828" y="1025271"/>
            <a:ext cx="8505825" cy="756761"/>
            <a:chOff x="651770" y="224027"/>
            <a:chExt cx="11341100" cy="1009015"/>
          </a:xfrm>
        </p:grpSpPr>
        <p:sp>
          <p:nvSpPr>
            <p:cNvPr id="3" name="object 3"/>
            <p:cNvSpPr/>
            <p:nvPr/>
          </p:nvSpPr>
          <p:spPr>
            <a:xfrm>
              <a:off x="651770" y="500044"/>
              <a:ext cx="1391920" cy="399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1856232" y="224027"/>
              <a:ext cx="5862828" cy="1008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7121652" y="224027"/>
              <a:ext cx="4870704" cy="10088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9732" y="401811"/>
            <a:ext cx="8844536" cy="748282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</a:pPr>
            <a:r>
              <a:rPr sz="2400" spc="-8" dirty="0">
                <a:latin typeface="Arial" panose="020B0604020202020204" pitchFamily="34" charset="0"/>
                <a:cs typeface="Arial" panose="020B0604020202020204" pitchFamily="34" charset="0"/>
              </a:rPr>
              <a:t>Раздел «Алгоритмы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элементы</a:t>
            </a:r>
            <a:r>
              <a:rPr sz="2400" spc="-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>
                <a:latin typeface="Arial" panose="020B0604020202020204" pitchFamily="34" charset="0"/>
                <a:cs typeface="Arial" panose="020B0604020202020204" pitchFamily="34" charset="0"/>
              </a:rPr>
              <a:t>программирования»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50273" y="4378033"/>
            <a:ext cx="5829776" cy="930593"/>
          </a:xfrm>
          <a:custGeom>
            <a:avLst/>
            <a:gdLst/>
            <a:ahLst/>
            <a:cxnLst/>
            <a:rect l="l" t="t" r="r" b="b"/>
            <a:pathLst>
              <a:path w="7773034" h="1240789">
                <a:moveTo>
                  <a:pt x="7773034" y="0"/>
                </a:moveTo>
                <a:lnTo>
                  <a:pt x="0" y="0"/>
                </a:lnTo>
                <a:lnTo>
                  <a:pt x="0" y="1240294"/>
                </a:lnTo>
                <a:lnTo>
                  <a:pt x="7773034" y="1240294"/>
                </a:lnTo>
                <a:lnTo>
                  <a:pt x="777303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67855" y="1658302"/>
          <a:ext cx="8407241" cy="36451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7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9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860">
                <a:tc>
                  <a:txBody>
                    <a:bodyPr/>
                    <a:lstStyle/>
                    <a:p>
                      <a:pPr marL="114935">
                        <a:lnSpc>
                          <a:spcPts val="2565"/>
                        </a:lnSpc>
                      </a:pPr>
                      <a:r>
                        <a:rPr sz="1700" b="1" spc="-30" dirty="0">
                          <a:latin typeface="Times New Roman"/>
                          <a:cs typeface="Times New Roman"/>
                        </a:rPr>
                        <a:t>Тема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 урока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2565"/>
                        </a:lnSpc>
                      </a:pP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latin typeface="Times New Roman"/>
                          <a:cs typeface="Times New Roman"/>
                        </a:rPr>
                        <a:t>НРЭО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1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Алгоритмы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исполнители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3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Автоматизированное управление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предприятиях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Челябинской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52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8265" marR="325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Общие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сведения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языке 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программирования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Паскаль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70358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Обзор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языков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программирования,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используемых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для 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автоматизированного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управления на предприятиях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Челябинской 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57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760">
                <a:tc>
                  <a:txBody>
                    <a:bodyPr/>
                    <a:lstStyle/>
                    <a:p>
                      <a:pPr marL="88265" marR="23495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Организация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ввода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вывода 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данных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423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6416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Организация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ввода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вывода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данных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производственных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показателей 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на предприятиях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Челябинской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423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1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Программирование</a:t>
                      </a:r>
                      <a:r>
                        <a:rPr sz="15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линейных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алгоритмов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7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Составление программы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решения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производственной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задачи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одного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из предприятий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Челябинской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7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5191505" y="5202935"/>
            <a:ext cx="3952875" cy="798195"/>
            <a:chOff x="6922007" y="5794246"/>
            <a:chExt cx="5270500" cy="1064260"/>
          </a:xfrm>
        </p:grpSpPr>
        <p:sp>
          <p:nvSpPr>
            <p:cNvPr id="10" name="object 10"/>
            <p:cNvSpPr/>
            <p:nvPr/>
          </p:nvSpPr>
          <p:spPr>
            <a:xfrm>
              <a:off x="6922007" y="5794246"/>
              <a:ext cx="5269992" cy="10637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358125" y="6166205"/>
              <a:ext cx="4711573" cy="4665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8861774" y="5626427"/>
            <a:ext cx="100202" cy="9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B7626690-9C1A-499E-8495-B07D16743B8D}"/>
              </a:ext>
            </a:extLst>
          </p:cNvPr>
          <p:cNvSpPr txBox="1">
            <a:spLocks/>
          </p:cNvSpPr>
          <p:nvPr/>
        </p:nvSpPr>
        <p:spPr>
          <a:xfrm>
            <a:off x="315364" y="75897"/>
            <a:ext cx="8828636" cy="747801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ctr">
              <a:lnSpc>
                <a:spcPct val="100000"/>
              </a:lnSpc>
              <a:spcBef>
                <a:spcPts val="71"/>
              </a:spcBef>
            </a:pPr>
            <a: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  <a:t>Календарно - тематическое </a:t>
            </a:r>
            <a:b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</a:t>
            </a:r>
            <a:r>
              <a:rPr lang="ru-RU" sz="2400" spc="-4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spc="-15" dirty="0">
                <a:latin typeface="Arial" panose="020B0604020202020204" pitchFamily="34" charset="0"/>
                <a:cs typeface="Arial" panose="020B0604020202020204" pitchFamily="34" charset="0"/>
              </a:rPr>
              <a:t>БИОЛОГИИ</a:t>
            </a:r>
            <a:r>
              <a:rPr lang="ru-RU" sz="2400" spc="1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8" dirty="0">
                <a:latin typeface="Arial" panose="020B0604020202020204" pitchFamily="34" charset="0"/>
                <a:cs typeface="Arial" panose="020B0604020202020204" pitchFamily="34" charset="0"/>
              </a:rPr>
              <a:t>(фрагмент)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1D3C44B-1D23-4159-9157-ABA2291FD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35" t="22224" r="5507" b="12816"/>
          <a:stretch/>
        </p:blipFill>
        <p:spPr>
          <a:xfrm>
            <a:off x="97488" y="1311965"/>
            <a:ext cx="8949023" cy="4413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-768627" y="215749"/>
            <a:ext cx="10402957" cy="931024"/>
          </a:xfrm>
          <a:prstGeom prst="rect">
            <a:avLst/>
          </a:prstGeom>
        </p:spPr>
        <p:txBody>
          <a:bodyPr vert="horz" wrap="square" lIns="0" tIns="45720" rIns="0" bIns="0" rtlCol="0" anchor="ctr">
            <a:spAutoFit/>
          </a:bodyPr>
          <a:lstStyle/>
          <a:p>
            <a:pPr marL="1515904" marR="3810" indent="6668" algn="ctr">
              <a:lnSpc>
                <a:spcPts val="2265"/>
              </a:lnSpc>
              <a:spcBef>
                <a:spcPts val="360"/>
              </a:spcBef>
            </a:pP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«Этнокультурные 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традиции и их 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взаимосвязь 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с  </a:t>
            </a:r>
            <a:r>
              <a:rPr sz="2400" spc="-11" dirty="0" err="1">
                <a:latin typeface="Arial" panose="020B0604020202020204" pitchFamily="34" charset="0"/>
                <a:cs typeface="Arial" panose="020B0604020202020204" pitchFamily="34" charset="0"/>
              </a:rPr>
              <a:t>биологическим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spc="-1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spc="-8" dirty="0" err="1">
                <a:latin typeface="Arial" panose="020B0604020202020204" pitchFamily="34" charset="0"/>
                <a:cs typeface="Arial" panose="020B0604020202020204" pitchFamily="34" charset="0"/>
              </a:rPr>
              <a:t>разнообразием</a:t>
            </a:r>
            <a:r>
              <a:rPr sz="24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9" dirty="0">
                <a:latin typeface="Arial" panose="020B0604020202020204" pitchFamily="34" charset="0"/>
                <a:cs typeface="Arial" panose="020B0604020202020204" pitchFamily="34" charset="0"/>
              </a:rPr>
              <a:t>Челябинской</a:t>
            </a:r>
            <a:r>
              <a:rPr sz="2400" spc="5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1" dirty="0">
                <a:latin typeface="Arial" panose="020B0604020202020204" pitchFamily="34" charset="0"/>
                <a:cs typeface="Arial" panose="020B0604020202020204" pitchFamily="34" charset="0"/>
              </a:rPr>
              <a:t>области»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88717" y="1359473"/>
            <a:ext cx="6888004" cy="3400129"/>
          </a:xfrm>
          <a:prstGeom prst="rect">
            <a:avLst/>
          </a:prstGeom>
        </p:spPr>
        <p:txBody>
          <a:bodyPr vert="horz" wrap="square" lIns="0" tIns="76676" rIns="0" bIns="0" rtlCol="0">
            <a:spAutoFit/>
          </a:bodyPr>
          <a:lstStyle/>
          <a:p>
            <a:pPr marL="9525">
              <a:spcBef>
                <a:spcPts val="604"/>
              </a:spcBef>
            </a:pPr>
            <a:r>
              <a:rPr b="1" spc="-8" dirty="0">
                <a:latin typeface="Arial" panose="020B0604020202020204" pitchFamily="34" charset="0"/>
                <a:cs typeface="Arial" panose="020B0604020202020204" pitchFamily="34" charset="0"/>
              </a:rPr>
              <a:t>Основное содержание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" dirty="0">
                <a:latin typeface="Arial" panose="020B0604020202020204" pitchFamily="34" charset="0"/>
                <a:cs typeface="Arial" panose="020B0604020202020204" pitchFamily="34" charset="0"/>
              </a:rPr>
              <a:t>занятия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1214438" indent="-171450">
              <a:lnSpc>
                <a:spcPts val="1943"/>
              </a:lnSpc>
              <a:spcBef>
                <a:spcPts val="780"/>
              </a:spcBef>
              <a:buFont typeface="Arial"/>
              <a:buChar char="•"/>
              <a:tabLst>
                <a:tab pos="180975" algn="l"/>
              </a:tabLst>
            </a:pPr>
            <a:r>
              <a:rPr spc="-8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spc="-4" dirty="0">
                <a:latin typeface="Arial" panose="020B0604020202020204" pitchFamily="34" charset="0"/>
                <a:cs typeface="Arial" panose="020B0604020202020204" pitchFamily="34" charset="0"/>
              </a:rPr>
              <a:t>образов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растений и </a:t>
            </a:r>
            <a:r>
              <a:rPr spc="-8" dirty="0">
                <a:latin typeface="Arial" panose="020B0604020202020204" pitchFamily="34" charset="0"/>
                <a:cs typeface="Arial" panose="020B0604020202020204" pitchFamily="34" charset="0"/>
              </a:rPr>
              <a:t>животных </a:t>
            </a:r>
            <a:r>
              <a:rPr spc="-4" dirty="0">
                <a:latin typeface="Arial" panose="020B0604020202020204" pitchFamily="34" charset="0"/>
                <a:cs typeface="Arial" panose="020B0604020202020204" pitchFamily="34" charset="0"/>
              </a:rPr>
              <a:t>жителями  </a:t>
            </a:r>
            <a:r>
              <a:rPr spc="-11" dirty="0">
                <a:latin typeface="Arial" panose="020B0604020202020204" pitchFamily="34" charset="0"/>
                <a:cs typeface="Arial" panose="020B0604020202020204" pitchFamily="34" charset="0"/>
              </a:rPr>
              <a:t>Челябинской области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в древнем</a:t>
            </a:r>
            <a:r>
              <a:rPr spc="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мире</a:t>
            </a:r>
          </a:p>
          <a:p>
            <a:pPr marL="180975" indent="-171450">
              <a:lnSpc>
                <a:spcPts val="2051"/>
              </a:lnSpc>
              <a:spcBef>
                <a:spcPts val="514"/>
              </a:spcBef>
              <a:buFont typeface="Arial"/>
              <a:buChar char="•"/>
              <a:tabLst>
                <a:tab pos="180975" algn="l"/>
              </a:tabLst>
            </a:pPr>
            <a:r>
              <a:rPr spc="-4" dirty="0">
                <a:latin typeface="Arial" panose="020B0604020202020204" pitchFamily="34" charset="0"/>
                <a:cs typeface="Arial" panose="020B0604020202020204" pitchFamily="34" charset="0"/>
              </a:rPr>
              <a:t>Образы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растений и </a:t>
            </a:r>
            <a:r>
              <a:rPr spc="-8" dirty="0">
                <a:latin typeface="Arial" panose="020B0604020202020204" pitchFamily="34" charset="0"/>
                <a:cs typeface="Arial" panose="020B0604020202020204" pitchFamily="34" charset="0"/>
              </a:rPr>
              <a:t>животных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pc="-41" dirty="0">
                <a:latin typeface="Arial" panose="020B0604020202020204" pitchFamily="34" charset="0"/>
                <a:cs typeface="Arial" panose="020B0604020202020204" pitchFamily="34" charset="0"/>
              </a:rPr>
              <a:t>быту,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народном</a:t>
            </a: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декоративно-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>
              <a:lnSpc>
                <a:spcPts val="2051"/>
              </a:lnSpc>
            </a:pPr>
            <a:r>
              <a:rPr spc="-8" dirty="0">
                <a:latin typeface="Arial" panose="020B0604020202020204" pitchFamily="34" charset="0"/>
                <a:cs typeface="Arial" panose="020B0604020202020204" pitchFamily="34" charset="0"/>
              </a:rPr>
              <a:t>прикладном </a:t>
            </a:r>
            <a:r>
              <a:rPr spc="-4" dirty="0">
                <a:latin typeface="Arial" panose="020B0604020202020204" pitchFamily="34" charset="0"/>
                <a:cs typeface="Arial" panose="020B0604020202020204" pitchFamily="34" charset="0"/>
              </a:rPr>
              <a:t>творчестве </a:t>
            </a:r>
            <a:r>
              <a:rPr spc="-11" dirty="0">
                <a:latin typeface="Arial" panose="020B0604020202020204" pitchFamily="34" charset="0"/>
                <a:cs typeface="Arial" panose="020B0604020202020204" pitchFamily="34" charset="0"/>
              </a:rPr>
              <a:t>народов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spc="-4" dirty="0">
                <a:latin typeface="Arial" panose="020B0604020202020204" pitchFamily="34" charset="0"/>
                <a:cs typeface="Arial" panose="020B0604020202020204" pitchFamily="34" charset="0"/>
              </a:rPr>
              <a:t>народностей </a:t>
            </a:r>
            <a:r>
              <a:rPr spc="-11" dirty="0">
                <a:latin typeface="Arial" panose="020B0604020202020204" pitchFamily="34" charset="0"/>
                <a:cs typeface="Arial" panose="020B0604020202020204" pitchFamily="34" charset="0"/>
              </a:rPr>
              <a:t>Челябинской</a:t>
            </a:r>
            <a:r>
              <a:rPr spc="7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1" dirty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71450">
              <a:spcBef>
                <a:spcPts val="533"/>
              </a:spcBef>
              <a:buFont typeface="Arial"/>
              <a:buChar char="•"/>
              <a:tabLst>
                <a:tab pos="180975" algn="l"/>
              </a:tabLst>
            </a:pPr>
            <a:r>
              <a:rPr spc="-4" dirty="0">
                <a:latin typeface="Arial" panose="020B0604020202020204" pitchFamily="34" charset="0"/>
                <a:cs typeface="Arial" panose="020B0604020202020204" pitchFamily="34" charset="0"/>
              </a:rPr>
              <a:t>Образы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растений и </a:t>
            </a:r>
            <a:r>
              <a:rPr spc="-8" dirty="0">
                <a:latin typeface="Arial" panose="020B0604020202020204" pitchFamily="34" charset="0"/>
                <a:cs typeface="Arial" panose="020B0604020202020204" pitchFamily="34" charset="0"/>
              </a:rPr>
              <a:t>животных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pc="-8" dirty="0">
                <a:latin typeface="Arial" panose="020B0604020202020204" pitchFamily="34" charset="0"/>
                <a:cs typeface="Arial" panose="020B0604020202020204" pitchFamily="34" charset="0"/>
              </a:rPr>
              <a:t>геральдике </a:t>
            </a:r>
            <a:r>
              <a:rPr spc="-11" dirty="0">
                <a:latin typeface="Arial" panose="020B0604020202020204" pitchFamily="34" charset="0"/>
                <a:cs typeface="Arial" panose="020B0604020202020204" pitchFamily="34" charset="0"/>
              </a:rPr>
              <a:t>Челябинской</a:t>
            </a:r>
            <a:r>
              <a:rPr spc="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1" dirty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8"/>
              </a:spcBef>
            </a:pPr>
            <a:endParaRPr sz="27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>
              <a:lnSpc>
                <a:spcPts val="2051"/>
              </a:lnSpc>
              <a:spcBef>
                <a:spcPts val="4"/>
              </a:spcBef>
              <a:tabLst>
                <a:tab pos="2121694" algn="l"/>
              </a:tabLst>
            </a:pPr>
            <a:r>
              <a:rPr b="1" spc="-8" dirty="0">
                <a:latin typeface="Arial" panose="020B0604020202020204" pitchFamily="34" charset="0"/>
                <a:cs typeface="Arial" panose="020B0604020202020204" pitchFamily="34" charset="0"/>
              </a:rPr>
              <a:t>Домашнее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" dirty="0">
                <a:latin typeface="Arial" panose="020B0604020202020204" pitchFamily="34" charset="0"/>
                <a:cs typeface="Arial" panose="020B0604020202020204" pitchFamily="34" charset="0"/>
              </a:rPr>
              <a:t>задание:	</a:t>
            </a:r>
            <a:r>
              <a:rPr spc="-19" dirty="0">
                <a:latin typeface="Arial" panose="020B0604020202020204" pitchFamily="34" charset="0"/>
                <a:cs typeface="Arial" panose="020B0604020202020204" pitchFamily="34" charset="0"/>
              </a:rPr>
              <a:t>Подготовить </a:t>
            </a:r>
            <a:r>
              <a:rPr spc="-4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spc="4" dirty="0">
                <a:latin typeface="Arial" panose="020B0604020202020204" pitchFamily="34" charset="0"/>
                <a:cs typeface="Arial" panose="020B0604020202020204" pitchFamily="34" charset="0"/>
              </a:rPr>
              <a:t>«Путешествие</a:t>
            </a:r>
            <a:r>
              <a:rPr spc="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pPr marL="9525">
              <a:lnSpc>
                <a:spcPts val="2051"/>
              </a:lnSpc>
            </a:pPr>
            <a:r>
              <a:rPr spc="-26" dirty="0">
                <a:latin typeface="Arial" panose="020B0604020202020204" pitchFamily="34" charset="0"/>
                <a:cs typeface="Arial" panose="020B0604020202020204" pitchFamily="34" charset="0"/>
              </a:rPr>
              <a:t>верблюжонком </a:t>
            </a:r>
            <a:r>
              <a:rPr spc="-4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pc="-11" dirty="0">
                <a:latin typeface="Arial" panose="020B0604020202020204" pitchFamily="34" charset="0"/>
                <a:cs typeface="Arial" panose="020B0604020202020204" pitchFamily="34" charset="0"/>
              </a:rPr>
              <a:t>Челябинской</a:t>
            </a:r>
            <a:r>
              <a:rPr spc="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latin typeface="Arial" panose="020B0604020202020204" pitchFamily="34" charset="0"/>
                <a:cs typeface="Arial" panose="020B0604020202020204" pitchFamily="34" charset="0"/>
              </a:rPr>
              <a:t>области»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2200" y="1229916"/>
            <a:ext cx="1765935" cy="2002631"/>
            <a:chOff x="202933" y="496887"/>
            <a:chExt cx="2354580" cy="2670175"/>
          </a:xfrm>
        </p:grpSpPr>
        <p:sp>
          <p:nvSpPr>
            <p:cNvPr id="11" name="object 11"/>
            <p:cNvSpPr/>
            <p:nvPr/>
          </p:nvSpPr>
          <p:spPr>
            <a:xfrm>
              <a:off x="1838452" y="1111402"/>
              <a:ext cx="699541" cy="9167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5923" y="496887"/>
              <a:ext cx="813092" cy="11383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02933" y="2169185"/>
              <a:ext cx="803554" cy="6447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02933" y="1161757"/>
              <a:ext cx="841375" cy="9771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9054" y="2088616"/>
              <a:ext cx="727925" cy="9671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9936" y="2350503"/>
              <a:ext cx="614476" cy="815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78103" y="1202004"/>
              <a:ext cx="850900" cy="11485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617208" y="5569668"/>
            <a:ext cx="2434114" cy="360044"/>
            <a:chOff x="8822943" y="6283223"/>
            <a:chExt cx="3245485" cy="480059"/>
          </a:xfrm>
        </p:grpSpPr>
        <p:sp>
          <p:nvSpPr>
            <p:cNvPr id="19" name="object 19"/>
            <p:cNvSpPr/>
            <p:nvPr/>
          </p:nvSpPr>
          <p:spPr>
            <a:xfrm>
              <a:off x="8843222" y="6298026"/>
              <a:ext cx="3225100" cy="46506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822943" y="6283223"/>
              <a:ext cx="3214115" cy="4548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249E09-B2CA-48AB-81DB-4AB0092EE7C4}"/>
              </a:ext>
            </a:extLst>
          </p:cNvPr>
          <p:cNvSpPr/>
          <p:nvPr/>
        </p:nvSpPr>
        <p:spPr>
          <a:xfrm>
            <a:off x="3677479" y="2133065"/>
            <a:ext cx="4572000" cy="312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15EDFBE-C93D-4EEA-AED4-4A4C4AA2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18" y="476672"/>
            <a:ext cx="8634312" cy="720080"/>
          </a:xfrm>
        </p:spPr>
        <p:txBody>
          <a:bodyPr>
            <a:normAutofit fontScale="90000"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окружающИЙ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мир, </a:t>
            </a: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 2</a:t>
            </a:r>
            <a:b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Занятие:</a:t>
            </a:r>
            <a:r>
              <a:rPr lang="en-US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Осень</a:t>
            </a:r>
            <a:b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Интернет-урок: 1. Осенние месяцы</a:t>
            </a:r>
            <a:b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B80E14D-C51C-4A44-AADA-D5E97C20B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37736"/>
              </p:ext>
            </p:extLst>
          </p:nvPr>
        </p:nvGraphicFramePr>
        <p:xfrm>
          <a:off x="158750" y="1243824"/>
          <a:ext cx="8865980" cy="3784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1161">
                  <a:extLst>
                    <a:ext uri="{9D8B030D-6E8A-4147-A177-3AD203B41FA5}">
                      <a16:colId xmlns:a16="http://schemas.microsoft.com/office/drawing/2014/main" val="103311526"/>
                    </a:ext>
                  </a:extLst>
                </a:gridCol>
                <a:gridCol w="4384819">
                  <a:extLst>
                    <a:ext uri="{9D8B030D-6E8A-4147-A177-3AD203B41FA5}">
                      <a16:colId xmlns:a16="http://schemas.microsoft.com/office/drawing/2014/main" val="3465658477"/>
                    </a:ext>
                  </a:extLst>
                </a:gridCol>
              </a:tblGrid>
              <a:tr h="167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 из МЭО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 по НРЭО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/>
                </a:tc>
                <a:extLst>
                  <a:ext uri="{0D108BD9-81ED-4DB2-BD59-A6C34878D82A}">
                    <a16:rowId xmlns:a16="http://schemas.microsoft.com/office/drawing/2014/main" val="2808122942"/>
                  </a:ext>
                </a:extLst>
              </a:tr>
              <a:tr h="6970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Осень — самая красочная пора года. Многие поэты посвятили ей свои стихи. Прочитай отрывок из стихотворения А. С. Пушкина «Осеннее утро». Какие слова использовал поэт, чтобы описать осень?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Златоуст – одно из самых красивых мест в Челябинской области. Какие златоустовские поэты описывали осеннюю пору в своих произведениях? Какие слова использовали они, чтобы описать осень?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/>
                </a:tc>
                <a:extLst>
                  <a:ext uri="{0D108BD9-81ED-4DB2-BD59-A6C34878D82A}">
                    <a16:rowId xmlns:a16="http://schemas.microsoft.com/office/drawing/2014/main" val="2219428397"/>
                  </a:ext>
                </a:extLst>
              </a:tr>
              <a:tr h="6970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Рассмотри репродукцию картину В. Поленова «Золотая осень». Что на ней изображено? Опиши осень, используя опорные слова.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Рассмотрите репродукцию картину В. Поленова «Золотая осень». Найдите сходство и различие осени на картине с осенью в окрестностях города Златоуста. Какую картину осени написали бы вы?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/>
                </a:tc>
                <a:extLst>
                  <a:ext uri="{0D108BD9-81ED-4DB2-BD59-A6C34878D82A}">
                    <a16:rowId xmlns:a16="http://schemas.microsoft.com/office/drawing/2014/main" val="919559297"/>
                  </a:ext>
                </a:extLst>
              </a:tr>
              <a:tr h="873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Рассмотри календарь и перечисли осенние месяцы. Каким месяцем начинается осень? Каким заканчивается?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Рассмотри календарь и перечисли осенние месяцы. По календарю начало осени – сентябрь. А когда начинаются осенние изменения в городе Златоусте? В каком осеннем месяце появляются признаки зимы в природе города Златоуста?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/>
                </a:tc>
                <a:extLst>
                  <a:ext uri="{0D108BD9-81ED-4DB2-BD59-A6C34878D82A}">
                    <a16:rowId xmlns:a16="http://schemas.microsoft.com/office/drawing/2014/main" val="3151184962"/>
                  </a:ext>
                </a:extLst>
              </a:tr>
              <a:tr h="3298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Осенние месяцы очень разные по погоде и облику.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Осенние месяцы очень разные по погоде и облику. Подбери свои фотографии осени в Златоусте.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/>
                </a:tc>
                <a:extLst>
                  <a:ext uri="{0D108BD9-81ED-4DB2-BD59-A6C34878D82A}">
                    <a16:rowId xmlns:a16="http://schemas.microsoft.com/office/drawing/2014/main" val="417171013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12B5D4-F6E3-452B-AC4B-5CE560CFF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17" t="55220" r="38116" b="22354"/>
          <a:stretch/>
        </p:blipFill>
        <p:spPr>
          <a:xfrm>
            <a:off x="158750" y="5075560"/>
            <a:ext cx="2800309" cy="1629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536F83-BC6B-437F-BC8C-9ABE4AFA4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91" t="38889" r="6303" b="30449"/>
          <a:stretch/>
        </p:blipFill>
        <p:spPr>
          <a:xfrm>
            <a:off x="3167269" y="5075560"/>
            <a:ext cx="1683027" cy="162961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4C3176-02DC-418A-925A-D7E39DF7F0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39" t="20162" r="42754" b="17972"/>
          <a:stretch/>
        </p:blipFill>
        <p:spPr>
          <a:xfrm>
            <a:off x="5058506" y="5150759"/>
            <a:ext cx="1565907" cy="153393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FC3F362-AA80-4032-8A0A-011A0239BC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10" t="8958" r="35363" b="18887"/>
          <a:stretch/>
        </p:blipFill>
        <p:spPr>
          <a:xfrm>
            <a:off x="6691943" y="5023286"/>
            <a:ext cx="2031917" cy="18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249E09-B2CA-48AB-81DB-4AB0092EE7C4}"/>
              </a:ext>
            </a:extLst>
          </p:cNvPr>
          <p:cNvSpPr/>
          <p:nvPr/>
        </p:nvSpPr>
        <p:spPr>
          <a:xfrm>
            <a:off x="3677479" y="2133065"/>
            <a:ext cx="4572000" cy="312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15EDFBE-C93D-4EEA-AED4-4A4C4AA2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18" y="476672"/>
            <a:ext cx="8634312" cy="720080"/>
          </a:xfrm>
        </p:spPr>
        <p:txBody>
          <a:bodyPr>
            <a:normAutofit fontScale="90000"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окружающИЙ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мир, </a:t>
            </a: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 </a:t>
            </a:r>
            <a:r>
              <a:rPr lang="en-US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b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Занятие:</a:t>
            </a:r>
            <a:r>
              <a:rPr lang="en-US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ПРИРОДА РОССИИ</a:t>
            </a:r>
            <a:b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Интернет-урок: 4. НАШИ РЕКИ</a:t>
            </a:r>
            <a:b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A5F475-1F53-4C5C-BFBB-415F4E5AA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52" b="10246"/>
          <a:stretch/>
        </p:blipFill>
        <p:spPr>
          <a:xfrm>
            <a:off x="0" y="1225323"/>
            <a:ext cx="9144000" cy="37993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D2CB1D-F109-4A52-9350-68C2EEE6F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0" t="20356" r="26418" b="15309"/>
          <a:stretch/>
        </p:blipFill>
        <p:spPr>
          <a:xfrm>
            <a:off x="0" y="4769856"/>
            <a:ext cx="3903260" cy="20881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D8D8B2-F1E6-4BC0-A299-3C8228A6A4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9" t="15852" r="25075" b="10697"/>
          <a:stretch/>
        </p:blipFill>
        <p:spPr>
          <a:xfrm>
            <a:off x="5603270" y="4769856"/>
            <a:ext cx="3512842" cy="20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249E09-B2CA-48AB-81DB-4AB0092EE7C4}"/>
              </a:ext>
            </a:extLst>
          </p:cNvPr>
          <p:cNvSpPr/>
          <p:nvPr/>
        </p:nvSpPr>
        <p:spPr>
          <a:xfrm>
            <a:off x="3677479" y="2133065"/>
            <a:ext cx="4572000" cy="312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15EDFBE-C93D-4EEA-AED4-4A4C4AA2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18" y="476672"/>
            <a:ext cx="8634312" cy="720080"/>
          </a:xfrm>
        </p:spPr>
        <p:txBody>
          <a:bodyPr>
            <a:normAutofit fontScale="90000"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окружающИЙ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мир, </a:t>
            </a: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 </a:t>
            </a:r>
            <a:r>
              <a:rPr lang="en-US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b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Занятие:</a:t>
            </a:r>
            <a:r>
              <a:rPr lang="en-US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ПРИРОДА РОССИИ</a:t>
            </a:r>
            <a:b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Интернет-урок: 4. НАШИ РЕКИ</a:t>
            </a:r>
            <a:b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A89CFD6-427D-4375-B46C-4F9D01742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829363"/>
              </p:ext>
            </p:extLst>
          </p:nvPr>
        </p:nvGraphicFramePr>
        <p:xfrm>
          <a:off x="158750" y="1245433"/>
          <a:ext cx="8826500" cy="5323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0067">
                  <a:extLst>
                    <a:ext uri="{9D8B030D-6E8A-4147-A177-3AD203B41FA5}">
                      <a16:colId xmlns:a16="http://schemas.microsoft.com/office/drawing/2014/main" val="2562817760"/>
                    </a:ext>
                  </a:extLst>
                </a:gridCol>
                <a:gridCol w="5526433">
                  <a:extLst>
                    <a:ext uri="{9D8B030D-6E8A-4147-A177-3AD203B41FA5}">
                      <a16:colId xmlns:a16="http://schemas.microsoft.com/office/drawing/2014/main" val="1257400875"/>
                    </a:ext>
                  </a:extLst>
                </a:gridCol>
              </a:tblGrid>
              <a:tr h="144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 из МЭО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 по НРЭО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2249918461"/>
                  </a:ext>
                </a:extLst>
              </a:tr>
              <a:tr h="9929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Внимательно рассмотри картинку. Из каких частей состоит река?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Дай определение указанным частям реки.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Внимательно рассмотри картинку. Из каких частей состоит река Ай?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Дай определение указанным частям реки. Напиши, где находится исток реки Ай.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Ответ: исток - хр. Уралтау,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1815881429"/>
                  </a:ext>
                </a:extLst>
              </a:tr>
              <a:tr h="12766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Укажи основные притоки реки Волги.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 знаешь, какая река течет за воротами школы № 35 г. Златоуста. Укажи основные притоки реки Ай, которая протекает по городу Златоусту.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Ответ: Основные притоки: </a:t>
                      </a:r>
                      <a:r>
                        <a:rPr lang="ru-RU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 tooltip="Куса (река)"/>
                        </a:rPr>
                        <a:t>Куса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tooltip="Большая Арша"/>
                        </a:rPr>
                        <a:t>Большая Арша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tooltip="Киги"/>
                        </a:rPr>
                        <a:t>Киги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 tooltip="Большой Ик (приток Ая)"/>
                        </a:rPr>
                        <a:t>Большой Ик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 tooltip="Ик (приток Ая)"/>
                        </a:rPr>
                        <a:t>Ик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— справа; </a:t>
                      </a:r>
                      <a:r>
                        <a:rPr lang="ru-RU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 tooltip="Большая Сатка"/>
                        </a:rPr>
                        <a:t>Большая Сатка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 tooltip="Лемазы (река)"/>
                        </a:rPr>
                        <a:t>Лемазы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9" tooltip="Мелекас"/>
                        </a:rPr>
                        <a:t>Мелекас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— слева.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203934972"/>
                  </a:ext>
                </a:extLst>
              </a:tr>
              <a:tr h="1560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Волга — самая крупная река в Европейской части России. Какие города расположены на берегах Волги?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 – самая крупная река г. Златоуста. Какие населенные пункты расположены на её берегах?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Ответ: На реке Ай расположены города </a:t>
                      </a:r>
                      <a:r>
                        <a:rPr lang="ru-RU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0" tooltip="Златоуст"/>
                        </a:rPr>
                        <a:t>Златоуст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1" tooltip="Куса"/>
                        </a:rPr>
                        <a:t>Куса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2" tooltip="Межевой (Саткинский район Челябинской области)"/>
                        </a:rPr>
                        <a:t>Межевой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Челябинской области и районные центры Дуванского (</a:t>
                      </a:r>
                      <a:r>
                        <a:rPr lang="ru-RU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3" tooltip="Месягутово (Дуванский район)"/>
                        </a:rPr>
                        <a:t>Месягутово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и Мечетлинского (</a:t>
                      </a:r>
                      <a:r>
                        <a:rPr lang="ru-RU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4" tooltip="Большеустьикинское"/>
                        </a:rPr>
                        <a:t>Большеустьикинское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районов Башкортостана.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2064727135"/>
                  </a:ext>
                </a:extLst>
              </a:tr>
              <a:tr h="567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Укажи путь реки Волги от истока до Каспийского моря.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Укажи путь реки Ай от истока до Каспийского моря.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Ответ: Ай – Уфа –Белая – Кама –Волга – Каспийское море.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2466104214"/>
                  </a:ext>
                </a:extLst>
              </a:tr>
              <a:tr h="4255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речных обитателей бассейна реки Волги.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95" marR="455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Назови основных речных обитателей бассейна реки Ай.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95" marR="45595" marT="0" marB="0"/>
                </a:tc>
                <a:extLst>
                  <a:ext uri="{0D108BD9-81ED-4DB2-BD59-A6C34878D82A}">
                    <a16:rowId xmlns:a16="http://schemas.microsoft.com/office/drawing/2014/main" val="354710931"/>
                  </a:ext>
                </a:extLst>
              </a:tr>
            </a:tbl>
          </a:graphicData>
        </a:graphic>
      </p:graphicFrame>
      <p:pic>
        <p:nvPicPr>
          <p:cNvPr id="2059" name="Рисунок 2" descr="http://login.mob-edu.ru/ui/upload/courses/3632343/files/web_resources/2/Images_2/Okr_04-02-04_01.png">
            <a:extLst>
              <a:ext uri="{FF2B5EF4-FFF2-40B4-BE49-F238E27FC236}">
                <a16:creationId xmlns:a16="http://schemas.microsoft.com/office/drawing/2014/main" id="{FAD6415F-B2A3-41C0-8633-ECDF3D82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39" y="176585"/>
            <a:ext cx="1762539" cy="132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 bwMode="auto">
          <a:xfrm>
            <a:off x="-4499" y="5435601"/>
            <a:ext cx="9148499" cy="14224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>
              <a:solidFill>
                <a:srgbClr val="008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7544" y="4653136"/>
            <a:ext cx="8208912" cy="416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FontTx/>
              <a:buNone/>
              <a:defRPr/>
            </a:pPr>
            <a:endParaRPr lang="ru-RU" altLang="ru-RU" sz="1400" b="0" kern="0" dirty="0">
              <a:solidFill>
                <a:srgbClr val="000000"/>
              </a:solidFill>
            </a:endParaRPr>
          </a:p>
        </p:txBody>
      </p:sp>
      <p:sp>
        <p:nvSpPr>
          <p:cNvPr id="49157" name="Объект 2"/>
          <p:cNvSpPr>
            <a:spLocks noGrp="1"/>
          </p:cNvSpPr>
          <p:nvPr>
            <p:ph idx="1"/>
          </p:nvPr>
        </p:nvSpPr>
        <p:spPr>
          <a:xfrm>
            <a:off x="468313" y="4652963"/>
            <a:ext cx="8207375" cy="415925"/>
          </a:xfrm>
        </p:spPr>
        <p:txBody>
          <a:bodyPr anchor="ctr"/>
          <a:lstStyle/>
          <a:p>
            <a:pPr marL="0" indent="0" algn="r"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>
              <a:solidFill>
                <a:srgbClr val="008000"/>
              </a:solidFill>
            </a:endParaRPr>
          </a:p>
        </p:txBody>
      </p:sp>
      <p:pic>
        <p:nvPicPr>
          <p:cNvPr id="4916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Объект 2"/>
          <p:cNvSpPr txBox="1">
            <a:spLocks/>
          </p:cNvSpPr>
          <p:nvPr/>
        </p:nvSpPr>
        <p:spPr bwMode="auto">
          <a:xfrm>
            <a:off x="4902200" y="5679283"/>
            <a:ext cx="376713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Тел.: </a:t>
            </a:r>
            <a:r>
              <a:rPr lang="ru-RU" sz="1200" b="1" dirty="0"/>
              <a:t>+7 (495) 249-90-11 доб. 151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Моб: </a:t>
            </a:r>
            <a:r>
              <a:rPr lang="ru-RU" sz="1200" b="1" dirty="0"/>
              <a:t>+7 (908) 04-54-104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hlinkClick r:id="rId5"/>
              </a:rPr>
              <a:t>e.telezhinskaya</a:t>
            </a:r>
            <a:r>
              <a:rPr lang="en-US" sz="1200" dirty="0">
                <a:hlinkClick r:id="rId5"/>
              </a:rPr>
              <a:t>@mob-edu.ru</a:t>
            </a:r>
            <a:endParaRPr lang="ru-RU" sz="1200" dirty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sz="1200" b="0" dirty="0">
                <a:solidFill>
                  <a:srgbClr val="066B7C"/>
                </a:solidFill>
                <a:hlinkClick r:id="rId6"/>
              </a:rPr>
              <a:t>www.mob-edu.ru</a:t>
            </a:r>
            <a:endParaRPr lang="ru-RU" sz="1200" dirty="0">
              <a:solidFill>
                <a:srgbClr val="066B7C"/>
              </a:solidFill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0" y="2528888"/>
            <a:ext cx="91440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3200" kern="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altLang="ru-RU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65668" y="5679283"/>
            <a:ext cx="4432034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>
                <a:solidFill>
                  <a:srgbClr val="066B7C"/>
                </a:solidFill>
              </a:rPr>
              <a:t> </a:t>
            </a:r>
            <a:r>
              <a:rPr lang="ru-RU" altLang="ru-RU" sz="1800" b="1" dirty="0">
                <a:solidFill>
                  <a:schemeClr val="tx1"/>
                </a:solidFill>
              </a:rPr>
              <a:t>Тележинская Елена Леонидовна</a:t>
            </a:r>
            <a:endParaRPr lang="ru-RU" sz="1800" b="1" dirty="0">
              <a:solidFill>
                <a:schemeClr val="tx1"/>
              </a:solidFill>
            </a:endParaRPr>
          </a:p>
          <a:p>
            <a:pPr marL="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Руководитель отдела по методическому продвижению</a:t>
            </a:r>
          </a:p>
          <a:p>
            <a:pPr marL="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ООО «Мобильное Электронное Образование»</a:t>
            </a:r>
            <a:endParaRPr lang="en-US" altLang="ru-RU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396" y="404664"/>
            <a:ext cx="9001124" cy="792162"/>
          </a:xfrm>
        </p:spPr>
        <p:txBody>
          <a:bodyPr>
            <a:normAutofit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ДЕМОВЕРСИЯ ВПР по предмету ИСТОРИЯ</a:t>
            </a:r>
            <a:b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</a:b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5 класс, апрель 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2020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29BFA3-CB41-4CC4-A471-8834F7131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32" b="7871"/>
          <a:stretch/>
        </p:blipFill>
        <p:spPr>
          <a:xfrm>
            <a:off x="0" y="2186609"/>
            <a:ext cx="9144000" cy="40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396" y="404664"/>
            <a:ext cx="9001124" cy="792162"/>
          </a:xfrm>
        </p:spPr>
        <p:txBody>
          <a:bodyPr>
            <a:normAutofit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ДЕМОВЕРСИЯ ВПР по предмету русский язык</a:t>
            </a:r>
            <a:b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</a:b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6 класс, апрель 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2020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645FBA-256F-423D-89FB-1734F47E8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51" b="13147"/>
          <a:stretch/>
        </p:blipFill>
        <p:spPr>
          <a:xfrm>
            <a:off x="0" y="1895061"/>
            <a:ext cx="9144000" cy="39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396" y="404664"/>
            <a:ext cx="9001124" cy="792162"/>
          </a:xfrm>
        </p:spPr>
        <p:txBody>
          <a:bodyPr>
            <a:normAutofit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ДЕМОВЕРСИЯ ВПР по предмету ИСТРИЯ</a:t>
            </a:r>
            <a:b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</a:b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6 класс, апрель 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2020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36E5BA-D4FD-4724-87DE-AE4D31658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30" b="8755"/>
          <a:stretch/>
        </p:blipFill>
        <p:spPr>
          <a:xfrm>
            <a:off x="0" y="1736036"/>
            <a:ext cx="9144000" cy="4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6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396" y="404664"/>
            <a:ext cx="9001124" cy="792162"/>
          </a:xfrm>
        </p:spPr>
        <p:txBody>
          <a:bodyPr>
            <a:normAutofit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ДЕМОВЕРСИЯ ВПР по предмету география</a:t>
            </a:r>
            <a:b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</a:b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6 класс, апрель 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2020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75D5A2-F643-40ED-8492-ECBDDF3E0D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5" b="8823"/>
          <a:stretch/>
        </p:blipFill>
        <p:spPr>
          <a:xfrm>
            <a:off x="0" y="1656522"/>
            <a:ext cx="9144000" cy="42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396" y="404664"/>
            <a:ext cx="9001124" cy="792162"/>
          </a:xfrm>
        </p:spPr>
        <p:txBody>
          <a:bodyPr>
            <a:normAutofit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ДЕМОВЕРСИЯ ВПР по предмету БИОЛОГИЯ</a:t>
            </a:r>
            <a:b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</a:b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7 класс, апрель 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2020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3287D4-060D-41CC-8D13-F26F5A15D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2" b="5535"/>
          <a:stretch/>
        </p:blipFill>
        <p:spPr>
          <a:xfrm>
            <a:off x="0" y="1722783"/>
            <a:ext cx="9144000" cy="43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396" y="404664"/>
            <a:ext cx="9001124" cy="792162"/>
          </a:xfrm>
        </p:spPr>
        <p:txBody>
          <a:bodyPr>
            <a:normAutofit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ДЕМОВЕРСИЯ ВПР по предмету географии</a:t>
            </a:r>
            <a:b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</a:b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 action="ppaction://hlinkfile"/>
              </a:rPr>
              <a:t>11 класс, апрель 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2020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6DB766-49B5-4DC1-B1B0-1B536CC38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93" b="8040"/>
          <a:stretch/>
        </p:blipFill>
        <p:spPr>
          <a:xfrm>
            <a:off x="0" y="1669772"/>
            <a:ext cx="9144000" cy="41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13537</TotalTime>
  <Words>2125</Words>
  <Application>Microsoft Office PowerPoint</Application>
  <PresentationFormat>Экран (4:3)</PresentationFormat>
  <Paragraphs>279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Arial</vt:lpstr>
      <vt:lpstr>Calibri</vt:lpstr>
      <vt:lpstr>Open Sans</vt:lpstr>
      <vt:lpstr>Tahoma</vt:lpstr>
      <vt:lpstr>Times New Roman</vt:lpstr>
      <vt:lpstr>Tw Cen MT</vt:lpstr>
      <vt:lpstr>Verdana</vt:lpstr>
      <vt:lpstr>Wingdings</vt:lpstr>
      <vt:lpstr>Wingdings 3</vt:lpstr>
      <vt:lpstr>Интеграл</vt:lpstr>
      <vt:lpstr>Презентация PowerPoint</vt:lpstr>
      <vt:lpstr>ДЕМОВЕРСИЯ по предмету русский язык 4 класс,  апрель 2020</vt:lpstr>
      <vt:lpstr>ДЕМОВЕРСИЯ ВПР по предмету ОКРУЖАЮЩИЙ МИР  4 класс, апрель 2020</vt:lpstr>
      <vt:lpstr>ДЕМОВЕРСИЯ ВПР по предмету ИСТОРИЯ 5 класс, апрель 2020</vt:lpstr>
      <vt:lpstr>ДЕМОВЕРСИЯ ВПР по предмету русский язык 6 класс, апрель 2020</vt:lpstr>
      <vt:lpstr>ДЕМОВЕРСИЯ ВПР по предмету ИСТРИЯ 6 класс, апрель 2020</vt:lpstr>
      <vt:lpstr>ДЕМОВЕРСИЯ ВПР по предмету география 6 класс, апрель 2020</vt:lpstr>
      <vt:lpstr>ДЕМОВЕРСИЯ ВПР по предмету БИОЛОГИЯ 7 класс, апрель 2020</vt:lpstr>
      <vt:lpstr>ДЕМОВЕРСИЯ ВПР по предмету географии 11 класс, апрель 2020</vt:lpstr>
      <vt:lpstr>ДЕМОВЕРСИЯ ВПР по предмету химия 11 класс, апрель 2020</vt:lpstr>
      <vt:lpstr>https://www.youtube.com/watch?v=KX4BIMjr-pY </vt:lpstr>
      <vt:lpstr>Структура урока по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Календарно - тематическое  планирование по физике (фрагмент)</vt:lpstr>
      <vt:lpstr>Примеры заданий составленных  с учетом НРЭО</vt:lpstr>
      <vt:lpstr>Календарно - тематическое  планирование по МАТЕМАТИКЕ (фрагмент)</vt:lpstr>
      <vt:lpstr>Примеры заданий составленных  с учетом НРЭО</vt:lpstr>
      <vt:lpstr>Примеры заданий составленных  с учетом НРЭО</vt:lpstr>
      <vt:lpstr>Календарно - тематическое  планирование по ХИМИИ (фрагмент)</vt:lpstr>
      <vt:lpstr>Календарно - тематическое  планирование по ХИМИИ (фрагмент)</vt:lpstr>
      <vt:lpstr>Календарно - тематическое  планирование по ХИМИИ (фрагмент)</vt:lpstr>
      <vt:lpstr>Календарно - тематическое  планирование по ИНФОРМАТИКЕ (фрагмент)</vt:lpstr>
      <vt:lpstr>Примеры заданий составленных  с учетом НРЭО</vt:lpstr>
      <vt:lpstr>Тема «Работа с таблицами», 8 класс</vt:lpstr>
      <vt:lpstr>Тема: «Табличные информационные модели»,  9 класс</vt:lpstr>
      <vt:lpstr>Раздел «Алгоритмы и элементы программирования»</vt:lpstr>
      <vt:lpstr>Презентация PowerPoint</vt:lpstr>
      <vt:lpstr>Тема «Этнокультурные традиции и их взаимосвязь с  биологическим  разнообразием Челябинской области»</vt:lpstr>
      <vt:lpstr>окружающИЙ мир, Класс 2 Занятие:4. Осень Интернет-урок: 1. Осенние месяцы </vt:lpstr>
      <vt:lpstr>окружающИЙ мир, Класс 4 Занятие:2. ПРИРОДА РОССИИ Интернет-урок: 4. НАШИ РЕКИ </vt:lpstr>
      <vt:lpstr>окружающИЙ мир, Класс 4 Занятие:2. ПРИРОДА РОССИИ Интернет-урок: 4. НАШИ РЕКИ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Долгова Татьяна</dc:creator>
  <cp:lastModifiedBy>Елена</cp:lastModifiedBy>
  <cp:revision>262</cp:revision>
  <cp:lastPrinted>2018-07-13T10:37:24Z</cp:lastPrinted>
  <dcterms:created xsi:type="dcterms:W3CDTF">2018-06-15T09:46:19Z</dcterms:created>
  <dcterms:modified xsi:type="dcterms:W3CDTF">2020-04-30T11:13:38Z</dcterms:modified>
</cp:coreProperties>
</file>