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9" r:id="rId2"/>
    <p:sldId id="312" r:id="rId3"/>
    <p:sldId id="282" r:id="rId4"/>
    <p:sldId id="334" r:id="rId5"/>
    <p:sldId id="324" r:id="rId6"/>
    <p:sldId id="271" r:id="rId7"/>
    <p:sldId id="328" r:id="rId8"/>
    <p:sldId id="330" r:id="rId9"/>
    <p:sldId id="315" r:id="rId10"/>
    <p:sldId id="318" r:id="rId11"/>
    <p:sldId id="325" r:id="rId12"/>
    <p:sldId id="329" r:id="rId13"/>
  </p:sldIdLst>
  <p:sldSz cx="9144000" cy="6858000" type="screen4x3"/>
  <p:notesSz cx="6761163" cy="9942513"/>
  <p:embeddedFontLst>
    <p:embeddedFont>
      <p:font typeface="Cambria Math" panose="02040503050406030204" pitchFamily="18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3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28" autoAdjust="0"/>
    <p:restoredTop sz="94660"/>
  </p:normalViewPr>
  <p:slideViewPr>
    <p:cSldViewPr>
      <p:cViewPr varScale="1">
        <p:scale>
          <a:sx n="68" d="100"/>
          <a:sy n="68" d="100"/>
        </p:scale>
        <p:origin x="1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AD041-417B-4741-87CA-9489CBFA4BD2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805DB-A594-47D8-B5DB-56F11D1CA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8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05DB-A594-47D8-B5DB-56F11D1CAD6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8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05DB-A594-47D8-B5DB-56F11D1CAD6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0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05DB-A594-47D8-B5DB-56F11D1CAD6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5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05DB-A594-47D8-B5DB-56F11D1CAD6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7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805DB-A594-47D8-B5DB-56F11D1CAD6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68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6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8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7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8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5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5B95A-5180-44E3-9804-206009DAB463}" type="datetimeFigureOut">
              <a:rPr lang="ru-RU" smtClean="0"/>
              <a:pPr/>
              <a:t>06.04.2018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9B98-DF4B-427A-9A76-2621B1C772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12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6205" y="1042919"/>
            <a:ext cx="50294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МАОУ «</a:t>
            </a:r>
            <a:r>
              <a:rPr lang="ru-RU" sz="3200" b="1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Асланинская</a:t>
            </a:r>
            <a:r>
              <a:rPr lang="ru-RU" sz="32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СОШ» </a:t>
            </a:r>
            <a:endParaRPr lang="ru-RU" sz="32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5394" y="396588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332A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</a:t>
            </a:r>
            <a:r>
              <a:rPr lang="ru-RU" sz="3600" b="1" dirty="0" smtClean="0">
                <a:solidFill>
                  <a:srgbClr val="7332A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иртуальная экскурсия</a:t>
            </a:r>
            <a:endParaRPr lang="ru-RU" sz="3600" b="1" dirty="0">
              <a:solidFill>
                <a:srgbClr val="7332A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7694"/>
            <a:ext cx="8856984" cy="51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68" y="43599"/>
            <a:ext cx="4392488" cy="329436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78" y="2150079"/>
            <a:ext cx="4248472" cy="3186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8" y="3537012"/>
            <a:ext cx="4427984" cy="3320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7815" y="34059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C0504D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Здесь малыши резвятся, играют в различные  игры, смотрят  мультфильмы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68" y="0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5576" y="764704"/>
            <a:ext cx="24000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Актовый зал школы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9863"/>
            <a:ext cx="4378824" cy="3284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4762867" cy="35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Спасибо за внимание!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228600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7158" y="214290"/>
            <a:ext cx="850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Кабинет военной подготовки </a:t>
            </a:r>
            <a:endParaRPr lang="ru-RU" sz="4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072462" y="5715016"/>
            <a:ext cx="612000" cy="619200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13158" r="6830" b="-389"/>
          <a:stretch/>
        </p:blipFill>
        <p:spPr>
          <a:xfrm>
            <a:off x="332224" y="836712"/>
            <a:ext cx="4887848" cy="2736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983732"/>
            <a:ext cx="249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Кабинет,  </a:t>
            </a:r>
            <a:r>
              <a:rPr lang="ru-RU" sz="1600" dirty="0">
                <a:solidFill>
                  <a:srgbClr val="C00000"/>
                </a:solidFill>
              </a:rPr>
              <a:t>оборудованный по последнему слову </a:t>
            </a:r>
            <a:r>
              <a:rPr lang="ru-RU" sz="1600" dirty="0" smtClean="0">
                <a:solidFill>
                  <a:srgbClr val="C00000"/>
                </a:solidFill>
              </a:rPr>
              <a:t>техники, был торжественно открыт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 2 сентября 2013 </a:t>
            </a:r>
            <a:r>
              <a:rPr lang="ru-RU" sz="1600" dirty="0">
                <a:solidFill>
                  <a:srgbClr val="C00000"/>
                </a:solidFill>
              </a:rPr>
              <a:t>года</a:t>
            </a:r>
            <a:r>
              <a:rPr lang="ru-RU" sz="1400" dirty="0" smtClean="0">
                <a:solidFill>
                  <a:srgbClr val="C00000"/>
                </a:solidFill>
              </a:rPr>
              <a:t>.,.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http://yalutorovsk-mr.admtyumen.ru/files/upload/OMSU/Yalutorovsk-mr/Изображения/P90246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47133"/>
            <a:ext cx="4659640" cy="30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224" y="3861048"/>
            <a:ext cx="28970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Огромная заслуга в том, что свершилась давняя мечта школьного коллектива, принадлежит Герою России, депутату Тюменской областной </a:t>
            </a:r>
            <a:r>
              <a:rPr lang="ru-RU" sz="1600" dirty="0" smtClean="0">
                <a:solidFill>
                  <a:srgbClr val="C00000"/>
                </a:solidFill>
              </a:rPr>
              <a:t>Думы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Владимиру Ильичу </a:t>
            </a:r>
            <a:r>
              <a:rPr lang="ru-RU" sz="1600" dirty="0" err="1">
                <a:solidFill>
                  <a:srgbClr val="C00000"/>
                </a:solidFill>
              </a:rPr>
              <a:t>Шарпатову</a:t>
            </a:r>
            <a:r>
              <a:rPr lang="ru-RU" dirty="0">
                <a:solidFill>
                  <a:srgbClr val="C00000"/>
                </a:solidFill>
              </a:rPr>
              <a:t>.   </a:t>
            </a:r>
          </a:p>
        </p:txBody>
      </p:sp>
    </p:spTree>
    <p:extLst>
      <p:ext uri="{BB962C8B-B14F-4D97-AF65-F5344CB8AC3E}">
        <p14:creationId xmlns:p14="http://schemas.microsoft.com/office/powerpoint/2010/main" val="36090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332656"/>
            <a:ext cx="617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Музей имени Мусы  Джалиля </a:t>
            </a:r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416" r="47813" b="40208"/>
          <a:stretch/>
        </p:blipFill>
        <p:spPr>
          <a:xfrm>
            <a:off x="323528" y="1628800"/>
            <a:ext cx="3888432" cy="40719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3968" y="134076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1966 году к 60-летию со дня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рождения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поэта в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Асланинской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средней школе был создан  музей памяти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М.Джалиля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2068"/>
            <a:ext cx="4190928" cy="31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84984"/>
            <a:ext cx="4511431" cy="3383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" y="980728"/>
            <a:ext cx="4285859" cy="321287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63786"/>
            <a:ext cx="3015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Спортивный зал</a:t>
            </a:r>
            <a:endParaRPr kumimoji="0" lang="ru-RU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332656"/>
            <a:ext cx="3168352" cy="1371091"/>
          </a:xfrm>
        </p:spPr>
        <p:txBody>
          <a:bodyPr/>
          <a:lstStyle/>
          <a:p>
            <a:pPr algn="ctr"/>
            <a:r>
              <a:rPr lang="ru-RU" i="1" dirty="0" smtClean="0"/>
              <a:t>На первом этаже размещен стенд по БДД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9" y="116632"/>
            <a:ext cx="4668011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105" b="5105"/>
          <a:stretch>
            <a:fillRect/>
          </a:stretch>
        </p:blipFill>
        <p:spPr>
          <a:xfrm>
            <a:off x="4284663" y="3500438"/>
            <a:ext cx="4621212" cy="31130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1539" y="3933056"/>
            <a:ext cx="3918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На втором этаже размещены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 эмблема и стенд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детской организации «Джалиловец»</a:t>
            </a:r>
            <a:endParaRPr lang="ru-RU" sz="3200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1"/>
          <a:stretch/>
        </p:blipFill>
        <p:spPr>
          <a:xfrm>
            <a:off x="179512" y="1041394"/>
            <a:ext cx="5040560" cy="32517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95736" y="332656"/>
            <a:ext cx="5585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Кабинет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информатики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8016" y="5321786"/>
            <a:ext cx="6665303" cy="92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486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51303" y="569587"/>
            <a:ext cx="50760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Новый кабинет химии</a:t>
            </a:r>
            <a:endParaRPr kumimoji="0" lang="ru-RU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12776"/>
            <a:ext cx="7000954" cy="4351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008" y="1565176"/>
            <a:ext cx="7000954" cy="43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3573016"/>
            <a:ext cx="4379979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584508" cy="343838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436096" y="1198784"/>
            <a:ext cx="26997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Методический </a:t>
            </a:r>
            <a:r>
              <a:rPr lang="ru-RU" sz="2800" dirty="0">
                <a:latin typeface="+mj-lt"/>
              </a:rPr>
              <a:t>к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абинет </a:t>
            </a:r>
          </a:p>
        </p:txBody>
      </p:sp>
    </p:spTree>
    <p:extLst>
      <p:ext uri="{BB962C8B-B14F-4D97-AF65-F5344CB8AC3E}">
        <p14:creationId xmlns:p14="http://schemas.microsoft.com/office/powerpoint/2010/main" val="23413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2313" y="4869160"/>
            <a:ext cx="7772400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школьная библиотека  </a:t>
            </a:r>
            <a:b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здесь учащиеся   знакомятся с новинками литературы, просматривают свои любимые журналы, проводят свой досуг</a:t>
            </a:r>
            <a:br>
              <a:rPr lang="ru-RU" sz="1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4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2313" y="116633"/>
            <a:ext cx="7772400" cy="42902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76672"/>
            <a:ext cx="4339265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4" y="2089638"/>
            <a:ext cx="3763652" cy="28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8292</TotalTime>
  <Words>130</Words>
  <Application>Microsoft Office PowerPoint</Application>
  <PresentationFormat>Экран (4:3)</PresentationFormat>
  <Paragraphs>27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Cambria Math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первом этаже размещен стенд по БДД</vt:lpstr>
      <vt:lpstr>Презентация PowerPoint</vt:lpstr>
      <vt:lpstr>Презентация PowerPoint</vt:lpstr>
      <vt:lpstr>Презентация PowerPoint</vt:lpstr>
      <vt:lpstr> школьная библиотека    здесь учащиеся   знакомятся с новинками литературы, просматривают свои любимые журналы, проводят свой досуг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Организатор</cp:lastModifiedBy>
  <cp:revision>437</cp:revision>
  <cp:lastPrinted>2015-10-08T04:45:35Z</cp:lastPrinted>
  <dcterms:created xsi:type="dcterms:W3CDTF">2012-11-21T11:41:29Z</dcterms:created>
  <dcterms:modified xsi:type="dcterms:W3CDTF">2018-04-06T07:01:54Z</dcterms:modified>
</cp:coreProperties>
</file>