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5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3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8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7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5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9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8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9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1EC09-86B8-4743-87CF-71F4894F7BF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56B9-3811-4DDD-9292-66429C5B8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2441"/>
            <a:ext cx="9144000" cy="11734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Единый день консультаций </a:t>
            </a:r>
            <a:br>
              <a:rPr lang="ru-RU" sz="4000" dirty="0" smtClean="0"/>
            </a:br>
            <a:r>
              <a:rPr lang="ru-RU" sz="4000" dirty="0" smtClean="0"/>
              <a:t>«Открытая школа»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18760"/>
            <a:ext cx="9144000" cy="9601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День открытых дверей</a:t>
            </a:r>
          </a:p>
          <a:p>
            <a:r>
              <a:rPr lang="ru-RU" sz="1400" dirty="0" smtClean="0"/>
              <a:t>«Будем вместе»</a:t>
            </a:r>
          </a:p>
          <a:p>
            <a:r>
              <a:rPr lang="ru-RU" sz="1400" dirty="0" smtClean="0"/>
              <a:t>14 декабря 2018 года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784985"/>
            <a:ext cx="4526280" cy="33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" y="289560"/>
            <a:ext cx="1229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Мастер-класс для родителей и учащихся 1-5 классов « Мастерская Деда Мороза»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1" y="1213485"/>
            <a:ext cx="3535680" cy="2651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1" y="4196386"/>
            <a:ext cx="3114913" cy="2336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80" y="2574278"/>
            <a:ext cx="4325620" cy="3244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31545"/>
            <a:ext cx="428752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" y="289560"/>
            <a:ext cx="1229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Мастер-класс для родителей и учащихся 1-5 классов « Мастерская Деда Мороза»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1051560"/>
            <a:ext cx="614172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615725" flipV="1">
            <a:off x="603265" y="936090"/>
            <a:ext cx="290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ФЛЕШМОБ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65760"/>
            <a:ext cx="4008120" cy="3006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779520"/>
            <a:ext cx="3474720" cy="2606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3963924"/>
            <a:ext cx="3980840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615725" flipV="1">
            <a:off x="603265" y="936090"/>
            <a:ext cx="290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ФЛЕШМОБ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65760"/>
            <a:ext cx="4008120" cy="3006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779520"/>
            <a:ext cx="3474720" cy="2606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40" y="1228477"/>
            <a:ext cx="3980840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90" y="1122363"/>
            <a:ext cx="5875020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6280" y="-416877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Диспут поколений для родителей </a:t>
            </a:r>
            <a:br>
              <a:rPr lang="ru-RU" sz="3200" b="1" dirty="0" smtClean="0"/>
            </a:br>
            <a:r>
              <a:rPr lang="ru-RU" sz="3200" b="1" dirty="0" smtClean="0"/>
              <a:t>и учащихся 6-11 классов</a:t>
            </a:r>
            <a:br>
              <a:rPr lang="ru-RU" sz="3200" b="1" dirty="0" smtClean="0"/>
            </a:br>
            <a:r>
              <a:rPr lang="ru-RU" sz="3200" b="1" dirty="0" smtClean="0"/>
              <a:t>«Права человека»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760" y="1970723"/>
            <a:ext cx="9144000" cy="1655762"/>
          </a:xfrm>
        </p:spPr>
        <p:txBody>
          <a:bodyPr/>
          <a:lstStyle/>
          <a:p>
            <a:r>
              <a:rPr lang="ru-RU" dirty="0" smtClean="0"/>
              <a:t>Учитель обществознания Рахимов Ш.Б.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0" y="2706307"/>
            <a:ext cx="5879060" cy="3304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8" y="2706307"/>
            <a:ext cx="4738602" cy="26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" y="-1234440"/>
            <a:ext cx="9144000" cy="296132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Круглый стол «Взаимоотношения родителей и подростков :секреты правильного общения»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Хайруллина Г.Х.- учитель биологии и химии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984247"/>
            <a:ext cx="6659880" cy="37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6477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Родительско</a:t>
            </a:r>
            <a:r>
              <a:rPr lang="ru-RU" sz="4000" b="1" dirty="0" smtClean="0"/>
              <a:t>-ученические собрания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095407"/>
            <a:ext cx="5933295" cy="3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6477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Родительско</a:t>
            </a:r>
            <a:r>
              <a:rPr lang="ru-RU" sz="4000" b="1" dirty="0" smtClean="0"/>
              <a:t>-ученические собрания 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9526"/>
            <a:ext cx="4577423" cy="2572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97" y="1026477"/>
            <a:ext cx="4577423" cy="2572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5987"/>
            <a:ext cx="5288280" cy="2972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4439914"/>
            <a:ext cx="3870960" cy="217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46" y="3104540"/>
            <a:ext cx="4012514" cy="26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505968"/>
            <a:ext cx="4957067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760" y="838200"/>
            <a:ext cx="194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ФОТОЗОНА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213360"/>
            <a:ext cx="3478218" cy="4637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314961"/>
            <a:ext cx="2129790" cy="2839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19" y="2987060"/>
            <a:ext cx="3091923" cy="4122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75" y="253359"/>
            <a:ext cx="2308826" cy="3078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23" y="3640536"/>
            <a:ext cx="4395893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760" y="838200"/>
            <a:ext cx="194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ФОТОЗОНА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2" y="81260"/>
            <a:ext cx="3120390" cy="4160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41" y="3594080"/>
            <a:ext cx="4145280" cy="310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1" y="4082414"/>
            <a:ext cx="3779520" cy="2834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3290" y="723368"/>
            <a:ext cx="3074737" cy="23060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7027" y="1919585"/>
            <a:ext cx="4465320" cy="3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67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Единый день консультаций  «Открытая школа»</vt:lpstr>
      <vt:lpstr>Презентация PowerPoint</vt:lpstr>
      <vt:lpstr>Диспут поколений для родителей  и учащихся 6-11 классов «Права человека»</vt:lpstr>
      <vt:lpstr>Круглый стол «Взаимоотношения родителей и подростков :секреты правильного общения» Хайруллина Г.Х.- учитель биологии и химии</vt:lpstr>
      <vt:lpstr>Родительско-ученические собрания </vt:lpstr>
      <vt:lpstr>Родительско-ученические собрания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день консультаций  «Открытая школа»</dc:title>
  <dc:creator>Аслана</dc:creator>
  <cp:lastModifiedBy>Аслана</cp:lastModifiedBy>
  <cp:revision>5</cp:revision>
  <dcterms:created xsi:type="dcterms:W3CDTF">2018-12-14T09:38:29Z</dcterms:created>
  <dcterms:modified xsi:type="dcterms:W3CDTF">2018-12-14T10:09:27Z</dcterms:modified>
</cp:coreProperties>
</file>