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69" r:id="rId5"/>
    <p:sldId id="258" r:id="rId6"/>
    <p:sldId id="270" r:id="rId7"/>
    <p:sldId id="259" r:id="rId8"/>
    <p:sldId id="265" r:id="rId9"/>
    <p:sldId id="266" r:id="rId10"/>
    <p:sldId id="267" r:id="rId11"/>
    <p:sldId id="271" r:id="rId12"/>
    <p:sldId id="261" r:id="rId13"/>
    <p:sldId id="262" r:id="rId14"/>
    <p:sldId id="263" r:id="rId15"/>
    <p:sldId id="264" r:id="rId16"/>
    <p:sldId id="272" r:id="rId17"/>
    <p:sldId id="26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>
        <p:scale>
          <a:sx n="76" d="100"/>
          <a:sy n="76" d="100"/>
        </p:scale>
        <p:origin x="-1206" y="-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132856"/>
            <a:ext cx="8640960" cy="2448272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66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«Победители в семейных фотоальбомах»</a:t>
            </a:r>
            <a:endParaRPr lang="ru-RU" sz="6600" b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0072" y="7821488"/>
            <a:ext cx="3744416" cy="216024"/>
          </a:xfrm>
        </p:spPr>
        <p:txBody>
          <a:bodyPr>
            <a:normAutofit fontScale="47500" lnSpcReduction="20000"/>
          </a:bodyPr>
          <a:lstStyle/>
          <a:p>
            <a:pPr>
              <a:spcBef>
                <a:spcPts val="0"/>
              </a:spcBef>
            </a:pP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55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980728"/>
            <a:ext cx="6768752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274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916832"/>
            <a:ext cx="8229600" cy="2952328"/>
          </a:xfrm>
        </p:spPr>
        <p:txBody>
          <a:bodyPr>
            <a:normAutofit/>
          </a:bodyPr>
          <a:lstStyle/>
          <a:p>
            <a:r>
              <a:rPr lang="ru-RU" sz="6000" b="1" dirty="0"/>
              <a:t>Семья </a:t>
            </a:r>
            <a:br>
              <a:rPr lang="ru-RU" sz="6000" b="1" dirty="0"/>
            </a:br>
            <a:r>
              <a:rPr lang="ru-RU" sz="6000" b="1" dirty="0" err="1" smtClean="0"/>
              <a:t>Мулюкова</a:t>
            </a:r>
            <a:r>
              <a:rPr lang="ru-RU" sz="6000" b="1" dirty="0" smtClean="0"/>
              <a:t> Эльдара </a:t>
            </a:r>
            <a:br>
              <a:rPr lang="ru-RU" sz="6000" b="1" dirty="0" smtClean="0"/>
            </a:br>
            <a:r>
              <a:rPr lang="ru-RU" sz="6000" b="1" dirty="0" smtClean="0"/>
              <a:t>Альбертовича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179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006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4848" y="836712"/>
            <a:ext cx="8229600" cy="58092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9 </a:t>
            </a:r>
            <a:r>
              <a:rPr lang="ru-RU" b="1" dirty="0"/>
              <a:t>мая 1995 г. Село Аслана.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16832"/>
            <a:ext cx="5934075" cy="4333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442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700" b="1" dirty="0" smtClean="0"/>
              <a:t>Май </a:t>
            </a:r>
            <a:r>
              <a:rPr lang="ru-RU" sz="2700" b="1" dirty="0"/>
              <a:t>2005 года. </a:t>
            </a:r>
            <a:r>
              <a:rPr lang="ru-RU" sz="2700" b="1" dirty="0" err="1"/>
              <a:t>Самигулла</a:t>
            </a:r>
            <a:r>
              <a:rPr lang="ru-RU" sz="2700" b="1" dirty="0"/>
              <a:t> </a:t>
            </a:r>
            <a:r>
              <a:rPr lang="ru-RU" sz="2700" b="1" dirty="0" err="1"/>
              <a:t>Нугманович</a:t>
            </a:r>
            <a:r>
              <a:rPr lang="ru-RU" sz="2700" b="1" dirty="0"/>
              <a:t> среди детей и внуков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63284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626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908720"/>
            <a:ext cx="5962650" cy="53285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648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44824"/>
            <a:ext cx="8229600" cy="3816424"/>
          </a:xfrm>
        </p:spPr>
        <p:txBody>
          <a:bodyPr>
            <a:normAutofit fontScale="90000"/>
          </a:bodyPr>
          <a:lstStyle/>
          <a:p>
            <a:r>
              <a:rPr lang="ru-RU" sz="6000" b="1" dirty="0" smtClean="0"/>
              <a:t>Дедушка </a:t>
            </a:r>
            <a:br>
              <a:rPr lang="ru-RU" sz="6000" b="1" dirty="0" smtClean="0"/>
            </a:br>
            <a:r>
              <a:rPr lang="ru-RU" sz="6000" b="1" dirty="0" err="1" smtClean="0"/>
              <a:t>заведцующего</a:t>
            </a:r>
            <a:r>
              <a:rPr lang="ru-RU" sz="6000" b="1" dirty="0" smtClean="0"/>
              <a:t> филиалом</a:t>
            </a:r>
            <a:br>
              <a:rPr lang="ru-RU" sz="6000" b="1" dirty="0" smtClean="0"/>
            </a:br>
            <a:r>
              <a:rPr lang="ru-RU" sz="6000" b="1" dirty="0" smtClean="0"/>
              <a:t> </a:t>
            </a:r>
            <a:r>
              <a:rPr lang="ru-RU" sz="6000" b="1" dirty="0" err="1" smtClean="0"/>
              <a:t>Сайфуллиной</a:t>
            </a:r>
            <a:r>
              <a:rPr lang="ru-RU" sz="6000" b="1" dirty="0" smtClean="0"/>
              <a:t> Флеры </a:t>
            </a:r>
            <a:br>
              <a:rPr lang="ru-RU" sz="6000" b="1" dirty="0" smtClean="0"/>
            </a:br>
            <a:r>
              <a:rPr lang="ru-RU" sz="6000" b="1" dirty="0" err="1" smtClean="0"/>
              <a:t>Рахимчановны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06242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572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3744416"/>
          </a:xfrm>
        </p:spPr>
        <p:txBody>
          <a:bodyPr>
            <a:normAutofit/>
          </a:bodyPr>
          <a:lstStyle/>
          <a:p>
            <a:r>
              <a:rPr lang="ru-RU" sz="6000" b="1" dirty="0" smtClean="0"/>
              <a:t>Семья </a:t>
            </a:r>
            <a:br>
              <a:rPr lang="ru-RU" sz="6000" b="1" dirty="0" smtClean="0"/>
            </a:br>
            <a:r>
              <a:rPr lang="ru-RU" sz="6000" b="1" dirty="0" smtClean="0"/>
              <a:t>Брызгалова Руслана Олеговича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395919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95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6792"/>
            <a:ext cx="8229600" cy="3744416"/>
          </a:xfrm>
        </p:spPr>
        <p:txBody>
          <a:bodyPr>
            <a:normAutofit/>
          </a:bodyPr>
          <a:lstStyle/>
          <a:p>
            <a:r>
              <a:rPr lang="ru-RU" sz="6000" b="1" dirty="0"/>
              <a:t>Семья </a:t>
            </a:r>
            <a:br>
              <a:rPr lang="ru-RU" sz="6000" b="1" dirty="0"/>
            </a:br>
            <a:r>
              <a:rPr lang="ru-RU" sz="6000" b="1" dirty="0" err="1" smtClean="0"/>
              <a:t>Халиловой</a:t>
            </a:r>
            <a:r>
              <a:rPr lang="ru-RU" sz="6000" b="1" dirty="0" smtClean="0"/>
              <a:t> Арины</a:t>
            </a:r>
            <a:br>
              <a:rPr lang="ru-RU" sz="6000" b="1" dirty="0" smtClean="0"/>
            </a:br>
            <a:r>
              <a:rPr lang="ru-RU" sz="6000" b="1" dirty="0" err="1" smtClean="0"/>
              <a:t>Ринатовны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00840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102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00808"/>
            <a:ext cx="8229600" cy="4032448"/>
          </a:xfrm>
        </p:spPr>
        <p:txBody>
          <a:bodyPr>
            <a:normAutofit/>
          </a:bodyPr>
          <a:lstStyle/>
          <a:p>
            <a:r>
              <a:rPr lang="ru-RU" sz="6000" b="1" dirty="0"/>
              <a:t>Семья </a:t>
            </a:r>
            <a:br>
              <a:rPr lang="ru-RU" sz="6000" b="1" dirty="0"/>
            </a:br>
            <a:r>
              <a:rPr lang="ru-RU" sz="6000" b="1" dirty="0" smtClean="0"/>
              <a:t>Рахимова </a:t>
            </a:r>
            <a:r>
              <a:rPr lang="ru-RU" sz="6000" b="1" dirty="0" err="1" smtClean="0"/>
              <a:t>Ильназа</a:t>
            </a:r>
            <a:r>
              <a:rPr lang="ru-RU" sz="6000" b="1" dirty="0" smtClean="0"/>
              <a:t> </a:t>
            </a:r>
            <a:br>
              <a:rPr lang="ru-RU" sz="6000" b="1" dirty="0" smtClean="0"/>
            </a:br>
            <a:r>
              <a:rPr lang="ru-RU" sz="6000" b="1" dirty="0" err="1" smtClean="0"/>
              <a:t>Ильгизовича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72199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120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908720"/>
            <a:ext cx="4824536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200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80728"/>
            <a:ext cx="6696744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532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A0000"/>
      </a:hlink>
      <a:folHlink>
        <a:srgbClr val="FAC08F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11</Words>
  <Application>Microsoft Office PowerPoint</Application>
  <PresentationFormat>Экран (4:3)</PresentationFormat>
  <Paragraphs>8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«Победители в семейных фотоальбомах»</vt:lpstr>
      <vt:lpstr>Семья  Брызгалова Руслана Олеговича</vt:lpstr>
      <vt:lpstr>Презентация PowerPoint</vt:lpstr>
      <vt:lpstr>Семья  Халиловой Арины Ринатовны</vt:lpstr>
      <vt:lpstr>Презентация PowerPoint</vt:lpstr>
      <vt:lpstr>Семья  Рахимова Ильназа  Ильгизовича</vt:lpstr>
      <vt:lpstr>Презентация PowerPoint</vt:lpstr>
      <vt:lpstr>Презентация PowerPoint</vt:lpstr>
      <vt:lpstr>Презентация PowerPoint</vt:lpstr>
      <vt:lpstr>Презентация PowerPoint</vt:lpstr>
      <vt:lpstr>Семья  Мулюкова Эльдара  Альбертовича</vt:lpstr>
      <vt:lpstr>Презентация PowerPoint</vt:lpstr>
      <vt:lpstr> 9 мая 1995 г. Село Аслана. </vt:lpstr>
      <vt:lpstr>  Май 2005 года. Самигулла Нугманович среди детей и внуков </vt:lpstr>
      <vt:lpstr>Презентация PowerPoint</vt:lpstr>
      <vt:lpstr>Дедушка  заведцующего филиалом  Сайфуллиной Флеры  Рахимчановны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Нам дороги эти позабыть нельзя!</dc:title>
  <dc:creator>Ранько Елена</dc:creator>
  <cp:lastModifiedBy>User</cp:lastModifiedBy>
  <cp:revision>44</cp:revision>
  <dcterms:created xsi:type="dcterms:W3CDTF">2015-04-19T15:51:03Z</dcterms:created>
  <dcterms:modified xsi:type="dcterms:W3CDTF">2015-05-14T07:27:43Z</dcterms:modified>
</cp:coreProperties>
</file>