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9" r:id="rId5"/>
    <p:sldId id="258" r:id="rId6"/>
    <p:sldId id="270" r:id="rId7"/>
    <p:sldId id="259" r:id="rId8"/>
    <p:sldId id="265" r:id="rId9"/>
    <p:sldId id="266" r:id="rId10"/>
    <p:sldId id="267" r:id="rId11"/>
    <p:sldId id="271" r:id="rId12"/>
    <p:sldId id="261" r:id="rId13"/>
    <p:sldId id="262" r:id="rId14"/>
    <p:sldId id="263" r:id="rId15"/>
    <p:sldId id="264" r:id="rId16"/>
    <p:sldId id="272" r:id="rId17"/>
    <p:sldId id="260" r:id="rId18"/>
    <p:sldId id="274" r:id="rId19"/>
    <p:sldId id="273" r:id="rId20"/>
    <p:sldId id="276" r:id="rId21"/>
    <p:sldId id="275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76" d="100"/>
          <a:sy n="76" d="100"/>
        </p:scale>
        <p:origin x="-1206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8640960" cy="244827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«Победители в семейных фотоальбомах»</a:t>
            </a:r>
            <a:endParaRPr lang="ru-RU" sz="66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7821488"/>
            <a:ext cx="3744416" cy="216024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0"/>
              </a:spcBef>
            </a:pP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980728"/>
            <a:ext cx="676875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74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4104456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/>
              <a:t/>
            </a:r>
            <a:br>
              <a:rPr lang="ru-RU" sz="6000" b="1" dirty="0"/>
            </a:br>
            <a:r>
              <a:rPr lang="ru-RU" sz="6000" b="1" dirty="0" smtClean="0"/>
              <a:t>Семья 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ru-RU" sz="6000" b="1" dirty="0" err="1" smtClean="0"/>
              <a:t>Мулюкова</a:t>
            </a:r>
            <a:r>
              <a:rPr lang="ru-RU" sz="6000" b="1" dirty="0" smtClean="0"/>
              <a:t> Эльдара </a:t>
            </a:r>
            <a:br>
              <a:rPr lang="ru-RU" sz="6000" b="1" dirty="0" smtClean="0"/>
            </a:br>
            <a:r>
              <a:rPr lang="ru-RU" sz="6000" b="1" dirty="0"/>
              <a:t>Альбертовича</a:t>
            </a:r>
            <a:br>
              <a:rPr lang="ru-RU" sz="6000" b="1" dirty="0"/>
            </a:br>
            <a:r>
              <a:rPr lang="ru-RU" sz="6000" b="1" dirty="0" smtClean="0"/>
              <a:t>прадедушка</a:t>
            </a:r>
            <a:br>
              <a:rPr lang="ru-RU" sz="6000" b="1" dirty="0" smtClean="0"/>
            </a:br>
            <a:r>
              <a:rPr lang="ru-RU" sz="6000" b="1" dirty="0" err="1" smtClean="0"/>
              <a:t>Мирхалилов</a:t>
            </a:r>
            <a:r>
              <a:rPr lang="ru-RU" sz="6000" b="1" dirty="0" smtClean="0"/>
              <a:t> </a:t>
            </a:r>
            <a:r>
              <a:rPr lang="ru-RU" sz="6000" b="1" dirty="0" err="1" smtClean="0"/>
              <a:t>Самигулла</a:t>
            </a:r>
            <a:r>
              <a:rPr lang="ru-RU" sz="6000" b="1" dirty="0" smtClean="0"/>
              <a:t> </a:t>
            </a:r>
            <a:br>
              <a:rPr lang="ru-RU" sz="6000" b="1" dirty="0" smtClean="0"/>
            </a:br>
            <a:r>
              <a:rPr lang="ru-RU" sz="6000" b="1" dirty="0" err="1" smtClean="0"/>
              <a:t>Нугманович</a:t>
            </a:r>
            <a:r>
              <a:rPr lang="ru-RU" sz="6000" b="1" dirty="0" smtClean="0"/>
              <a:t/>
            </a:r>
            <a:br>
              <a:rPr lang="ru-RU" sz="6000" b="1" dirty="0" smtClean="0"/>
            </a:b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17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0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848" y="836712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9 </a:t>
            </a:r>
            <a:r>
              <a:rPr lang="ru-RU" b="1" dirty="0"/>
              <a:t>мая 1995 г. Село Аслана.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5934075" cy="43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42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b="1" dirty="0" smtClean="0"/>
              <a:t>Май </a:t>
            </a:r>
            <a:r>
              <a:rPr lang="ru-RU" sz="2700" b="1" dirty="0"/>
              <a:t>2005 года. </a:t>
            </a:r>
            <a:r>
              <a:rPr lang="ru-RU" sz="2700" b="1" dirty="0" err="1"/>
              <a:t>Самигулла</a:t>
            </a:r>
            <a:r>
              <a:rPr lang="ru-RU" sz="2700" b="1" dirty="0"/>
              <a:t> </a:t>
            </a:r>
            <a:r>
              <a:rPr lang="ru-RU" sz="2700" b="1" dirty="0" err="1"/>
              <a:t>Нугманович</a:t>
            </a:r>
            <a:r>
              <a:rPr lang="ru-RU" sz="2700" b="1" dirty="0"/>
              <a:t> среди детей и внуков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63284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26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908720"/>
            <a:ext cx="5962650" cy="5328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648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4824536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/>
              <a:t>Дедушка </a:t>
            </a:r>
            <a:br>
              <a:rPr lang="ru-RU" sz="6000" b="1" dirty="0" smtClean="0"/>
            </a:br>
            <a:r>
              <a:rPr lang="ru-RU" sz="6000" b="1" dirty="0" err="1" smtClean="0"/>
              <a:t>заведцующего</a:t>
            </a:r>
            <a:r>
              <a:rPr lang="ru-RU" sz="6000" b="1" dirty="0" smtClean="0"/>
              <a:t> филиалом</a:t>
            </a:r>
            <a:br>
              <a:rPr lang="ru-RU" sz="6000" b="1" dirty="0" smtClean="0"/>
            </a:br>
            <a:r>
              <a:rPr lang="ru-RU" sz="6000" b="1" dirty="0" smtClean="0"/>
              <a:t> </a:t>
            </a:r>
            <a:r>
              <a:rPr lang="ru-RU" sz="6000" b="1" dirty="0" err="1" smtClean="0"/>
              <a:t>Сайфуллиной</a:t>
            </a:r>
            <a:r>
              <a:rPr lang="ru-RU" sz="6000" b="1" dirty="0" smtClean="0"/>
              <a:t> Флеры </a:t>
            </a:r>
            <a:br>
              <a:rPr lang="ru-RU" sz="6000" b="1" dirty="0" smtClean="0"/>
            </a:br>
            <a:r>
              <a:rPr lang="ru-RU" sz="6000" b="1" dirty="0" err="1" smtClean="0"/>
              <a:t>Рахимчановны</a:t>
            </a: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err="1" smtClean="0"/>
              <a:t>Ханнанов</a:t>
            </a:r>
            <a:r>
              <a:rPr lang="ru-RU" sz="6000" b="1" dirty="0" smtClean="0"/>
              <a:t> </a:t>
            </a:r>
            <a:r>
              <a:rPr lang="ru-RU" sz="6000" b="1" dirty="0" err="1" smtClean="0"/>
              <a:t>Самат</a:t>
            </a:r>
            <a:r>
              <a:rPr lang="ru-RU" sz="6000" b="1" dirty="0" smtClean="0"/>
              <a:t/>
            </a:r>
            <a:br>
              <a:rPr lang="ru-RU" sz="6000" b="1" dirty="0" smtClean="0"/>
            </a:b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06242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7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5904656"/>
          </a:xfrm>
        </p:spPr>
        <p:txBody>
          <a:bodyPr>
            <a:normAutofit/>
          </a:bodyPr>
          <a:lstStyle/>
          <a:p>
            <a:r>
              <a:rPr lang="ru-RU" sz="5400" b="1" dirty="0"/>
              <a:t>Семья </a:t>
            </a:r>
            <a:br>
              <a:rPr lang="ru-RU" sz="5400" b="1" dirty="0"/>
            </a:br>
            <a:r>
              <a:rPr lang="ru-RU" sz="5400" b="1" dirty="0" err="1" smtClean="0"/>
              <a:t>Давлетшина</a:t>
            </a:r>
            <a:r>
              <a:rPr lang="ru-RU" sz="5400" b="1" dirty="0" smtClean="0"/>
              <a:t> Айдара</a:t>
            </a:r>
            <a:br>
              <a:rPr lang="ru-RU" sz="5400" b="1" dirty="0" smtClean="0"/>
            </a:br>
            <a:r>
              <a:rPr lang="ru-RU" sz="5400" b="1" dirty="0" err="1" smtClean="0"/>
              <a:t>Раилевича</a:t>
            </a:r>
            <a:r>
              <a:rPr lang="ru-RU" sz="5400" b="1" dirty="0"/>
              <a:t/>
            </a:r>
            <a:br>
              <a:rPr lang="ru-RU" sz="5400" b="1" dirty="0"/>
            </a:br>
            <a:r>
              <a:rPr lang="ru-RU" sz="5400" b="1" dirty="0" smtClean="0"/>
              <a:t>прадедушка</a:t>
            </a:r>
            <a:br>
              <a:rPr lang="ru-RU" sz="5400" b="1" dirty="0" smtClean="0"/>
            </a:br>
            <a:r>
              <a:rPr lang="ru-RU" sz="5400" b="1" dirty="0" err="1" smtClean="0"/>
              <a:t>Давлетшин</a:t>
            </a:r>
            <a:r>
              <a:rPr lang="ru-RU" sz="5400" b="1" dirty="0" smtClean="0"/>
              <a:t> </a:t>
            </a:r>
            <a:r>
              <a:rPr lang="ru-RU" sz="5400" b="1" dirty="0" err="1" smtClean="0"/>
              <a:t>Худжатулла</a:t>
            </a:r>
            <a:r>
              <a:rPr lang="ru-RU" sz="5400" b="1" dirty="0"/>
              <a:t/>
            </a:r>
            <a:br>
              <a:rPr lang="ru-RU" sz="5400" b="1" dirty="0"/>
            </a:br>
            <a:r>
              <a:rPr lang="ru-RU" sz="5400" b="1" dirty="0" err="1" smtClean="0"/>
              <a:t>Хисматуллович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930924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28992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524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3744416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/>
              <a:t>Семья </a:t>
            </a:r>
            <a:br>
              <a:rPr lang="ru-RU" sz="6000" b="1" dirty="0" smtClean="0"/>
            </a:br>
            <a:r>
              <a:rPr lang="ru-RU" sz="6000" b="1" dirty="0" smtClean="0"/>
              <a:t>Брызгалова Руслана Олеговича</a:t>
            </a:r>
            <a:br>
              <a:rPr lang="ru-RU" sz="6000" b="1" dirty="0" smtClean="0"/>
            </a:br>
            <a:r>
              <a:rPr lang="ru-RU" sz="6000" b="1" dirty="0" smtClean="0"/>
              <a:t>прадедушка</a:t>
            </a:r>
            <a:br>
              <a:rPr lang="ru-RU" sz="6000" b="1" dirty="0" smtClean="0"/>
            </a:br>
            <a:r>
              <a:rPr lang="ru-RU" sz="6000" b="1" dirty="0" err="1" smtClean="0"/>
              <a:t>Бабшанов</a:t>
            </a:r>
            <a:r>
              <a:rPr lang="ru-RU" sz="6000" b="1" dirty="0" smtClean="0"/>
              <a:t> </a:t>
            </a:r>
            <a:r>
              <a:rPr lang="ru-RU" sz="6000" b="1" dirty="0" err="1" smtClean="0"/>
              <a:t>Абдулхай</a:t>
            </a: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err="1" smtClean="0"/>
              <a:t>Минниахметович</a:t>
            </a:r>
            <a:r>
              <a:rPr lang="ru-RU" sz="6000" b="1" dirty="0" smtClean="0"/>
              <a:t> 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9591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68052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/>
              <a:t/>
            </a:r>
            <a:br>
              <a:rPr lang="ru-RU" sz="5400" b="1" dirty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/>
              <a:t/>
            </a:r>
            <a:br>
              <a:rPr lang="ru-RU" sz="5400" b="1" dirty="0"/>
            </a:br>
            <a:r>
              <a:rPr lang="ru-RU" sz="6000" b="1" dirty="0" smtClean="0"/>
              <a:t>Семья 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ru-RU" sz="6000" b="1" dirty="0" smtClean="0"/>
              <a:t>Алиева  Роберта      Артуровича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ru-RU" sz="6000" b="1" dirty="0" smtClean="0"/>
              <a:t>прадедушка</a:t>
            </a:r>
            <a:br>
              <a:rPr lang="ru-RU" sz="6000" b="1" dirty="0" smtClean="0"/>
            </a:br>
            <a:r>
              <a:rPr lang="ru-RU" sz="6000" b="1" dirty="0" err="1" smtClean="0"/>
              <a:t>Шабиков</a:t>
            </a:r>
            <a:r>
              <a:rPr lang="ru-RU" sz="6000" b="1" dirty="0" smtClean="0"/>
              <a:t>  </a:t>
            </a:r>
            <a:r>
              <a:rPr lang="ru-RU" sz="6000" b="1" dirty="0" err="1" smtClean="0"/>
              <a:t>Ахмет</a:t>
            </a: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err="1" smtClean="0"/>
              <a:t>Халиуллович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/>
              <a:t/>
            </a:r>
            <a:br>
              <a:rPr lang="ru-RU" sz="5400" b="1" dirty="0"/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401086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3217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6394722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2400" b="1" dirty="0" err="1" smtClean="0"/>
              <a:t>Шабиков</a:t>
            </a:r>
            <a:r>
              <a:rPr lang="ru-RU" sz="2400" b="1" dirty="0" smtClean="0"/>
              <a:t> </a:t>
            </a:r>
            <a:r>
              <a:rPr lang="ru-RU" sz="2400" b="1" dirty="0" err="1"/>
              <a:t>Ахмет</a:t>
            </a:r>
            <a:r>
              <a:rPr lang="ru-RU" sz="2400" b="1" dirty="0"/>
              <a:t> </a:t>
            </a:r>
            <a:r>
              <a:rPr lang="ru-RU" sz="2400" b="1" dirty="0" err="1"/>
              <a:t>Галиуллович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1800" dirty="0"/>
              <a:t>родился в 1906 году в селе </a:t>
            </a:r>
            <a:r>
              <a:rPr lang="ru-RU" sz="1800" dirty="0" err="1"/>
              <a:t>Ичкино</a:t>
            </a:r>
            <a:r>
              <a:rPr lang="ru-RU" sz="1800" dirty="0"/>
              <a:t> Мехонского района Курганской области. В 1924 году окончил татаро-башкирское отделение советско-партийной школы в Екатеринбурге. После учебы работал воспитателем в детском доме «</a:t>
            </a:r>
            <a:r>
              <a:rPr lang="ru-RU" sz="1800" dirty="0" err="1"/>
              <a:t>Субхи</a:t>
            </a:r>
            <a:r>
              <a:rPr lang="ru-RU" sz="1800" dirty="0"/>
              <a:t>» в Тюмени. В 1926 году назначен учителем в </a:t>
            </a:r>
            <a:r>
              <a:rPr lang="ru-RU" sz="1800" dirty="0" err="1"/>
              <a:t>Нижнеингальскую</a:t>
            </a:r>
            <a:r>
              <a:rPr lang="ru-RU" sz="1800" dirty="0"/>
              <a:t> начальную школу </a:t>
            </a:r>
            <a:r>
              <a:rPr lang="ru-RU" sz="1800" dirty="0" err="1"/>
              <a:t>Ялуторовского</a:t>
            </a:r>
            <a:r>
              <a:rPr lang="ru-RU" sz="1800" dirty="0"/>
              <a:t> района. С 1928 года по 1936 год – заведующий </a:t>
            </a:r>
            <a:r>
              <a:rPr lang="ru-RU" sz="1800" dirty="0" err="1"/>
              <a:t>Осиновской</a:t>
            </a:r>
            <a:r>
              <a:rPr lang="ru-RU" sz="1800" dirty="0"/>
              <a:t> начальной школой </a:t>
            </a:r>
            <a:r>
              <a:rPr lang="ru-RU" sz="1800" dirty="0" err="1"/>
              <a:t>Ялуторовского</a:t>
            </a:r>
            <a:r>
              <a:rPr lang="ru-RU" sz="1800" dirty="0"/>
              <a:t> района. </a:t>
            </a:r>
            <a:br>
              <a:rPr lang="ru-RU" sz="1800" dirty="0"/>
            </a:br>
            <a:r>
              <a:rPr lang="ru-RU" sz="1800" dirty="0"/>
              <a:t>   В 1941 году ушел на фронт, оставив в деревне Аслана жену и семерых детей. В составе 41-ой отдельной стрелковой бригады прибыл под Москву в декабре 1941 года. Воевал в составе Центрального фронта с декабря 1941 по 12 февраля 1942 года. Прошел с боями через Солнечногорск, Клин, Бородино. В 1942 году был принят в ряды КПСС. </a:t>
            </a:r>
            <a:br>
              <a:rPr lang="ru-RU" sz="1800" dirty="0"/>
            </a:br>
            <a:r>
              <a:rPr lang="ru-RU" sz="1800" dirty="0"/>
              <a:t>   В начале января 1945 года был дважды ранен. Находился на излечении с 6 января по 28 апреля 1945 года в 222 </a:t>
            </a:r>
            <a:r>
              <a:rPr lang="ru-RU" sz="1800" dirty="0" err="1"/>
              <a:t>хирургическо</a:t>
            </a:r>
            <a:r>
              <a:rPr lang="ru-RU" sz="1800" dirty="0"/>
              <a:t>-полевом передвижном госпитале. После выздоровления его отправили в 143 армейский запасной стрелковый полк. Демобилизовался </a:t>
            </a:r>
            <a:r>
              <a:rPr lang="ru-RU" sz="1800" dirty="0" err="1"/>
              <a:t>Ахмет</a:t>
            </a:r>
            <a:r>
              <a:rPr lang="ru-RU" sz="1800" dirty="0"/>
              <a:t> </a:t>
            </a:r>
            <a:r>
              <a:rPr lang="ru-RU" sz="1800" dirty="0" err="1"/>
              <a:t>Галиуллович</a:t>
            </a:r>
            <a:r>
              <a:rPr lang="ru-RU" sz="1800" dirty="0"/>
              <a:t> 19 ноября 1945 года. Награжден орденом Славы 3-й степени, медалью «За отвагу». После возвращения домой продолжил работать в </a:t>
            </a:r>
            <a:r>
              <a:rPr lang="ru-RU" sz="1800" dirty="0" err="1"/>
              <a:t>Асланинской</a:t>
            </a:r>
            <a:r>
              <a:rPr lang="ru-RU" sz="1800" dirty="0"/>
              <a:t> средней школе до 1966 года. За 42 года педагогической деятельности награжден Почетной грамотой Министерства просвещения РСФСР и республиканского комитета профсоюзов, занесен в Книгу Почета Тюменского </a:t>
            </a:r>
            <a:r>
              <a:rPr lang="ru-RU" sz="1800" dirty="0" err="1"/>
              <a:t>ОблОНО</a:t>
            </a:r>
            <a:r>
              <a:rPr lang="ru-RU" sz="1800" dirty="0"/>
              <a:t>, грамотами различных уровней, медалью «Ветеран труда».</a:t>
            </a: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29445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489654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smtClean="0"/>
              <a:t>Семья 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ru-RU" sz="6000" b="1" dirty="0" err="1" smtClean="0"/>
              <a:t>Халиловой</a:t>
            </a:r>
            <a:r>
              <a:rPr lang="ru-RU" sz="6000" b="1" dirty="0" smtClean="0"/>
              <a:t> Арины</a:t>
            </a:r>
            <a:br>
              <a:rPr lang="ru-RU" sz="6000" b="1" dirty="0" smtClean="0"/>
            </a:br>
            <a:r>
              <a:rPr lang="ru-RU" sz="6000" b="1" dirty="0" err="1"/>
              <a:t>Ринатовны</a:t>
            </a:r>
            <a:r>
              <a:rPr lang="ru-RU" sz="6000" b="1" dirty="0"/>
              <a:t> </a:t>
            </a: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smtClean="0"/>
              <a:t>прадедушка</a:t>
            </a:r>
            <a:br>
              <a:rPr lang="ru-RU" sz="6000" b="1" dirty="0" smtClean="0"/>
            </a:br>
            <a:r>
              <a:rPr lang="ru-RU" sz="6000" b="1" dirty="0" smtClean="0"/>
              <a:t>Халилов </a:t>
            </a:r>
            <a:r>
              <a:rPr lang="ru-RU" sz="6000" b="1" dirty="0" err="1" smtClean="0"/>
              <a:t>Якуб</a:t>
            </a:r>
            <a:r>
              <a:rPr lang="ru-RU" sz="6000" b="1" dirty="0" smtClean="0"/>
              <a:t> </a:t>
            </a:r>
            <a:r>
              <a:rPr lang="ru-RU" sz="6000" b="1" dirty="0" err="1" smtClean="0"/>
              <a:t>Сичбакович</a:t>
            </a:r>
            <a:r>
              <a:rPr lang="ru-RU" sz="6000" b="1" dirty="0"/>
              <a:t/>
            </a:r>
            <a:br>
              <a:rPr lang="ru-RU" sz="6000" b="1" dirty="0"/>
            </a:b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0084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02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4608512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smtClean="0"/>
              <a:t>Семья 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ru-RU" sz="6000" b="1" dirty="0" smtClean="0"/>
              <a:t>Рахимова </a:t>
            </a:r>
            <a:r>
              <a:rPr lang="ru-RU" sz="6000" b="1" dirty="0" err="1" smtClean="0"/>
              <a:t>Ильназа</a:t>
            </a:r>
            <a:r>
              <a:rPr lang="ru-RU" sz="6000" b="1" dirty="0" smtClean="0"/>
              <a:t> </a:t>
            </a:r>
            <a:br>
              <a:rPr lang="ru-RU" sz="6000" b="1" dirty="0" smtClean="0"/>
            </a:br>
            <a:r>
              <a:rPr lang="ru-RU" sz="6000" b="1" dirty="0" err="1" smtClean="0"/>
              <a:t>Ильгизовича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ru-RU" sz="6000" b="1" dirty="0" smtClean="0"/>
              <a:t>прадедушка</a:t>
            </a:r>
            <a:br>
              <a:rPr lang="ru-RU" sz="6000" b="1" dirty="0" smtClean="0"/>
            </a:br>
            <a:r>
              <a:rPr lang="ru-RU" sz="6000" b="1" dirty="0" smtClean="0"/>
              <a:t>Рахимов </a:t>
            </a:r>
            <a:r>
              <a:rPr lang="ru-RU" sz="6000" b="1" dirty="0" err="1" smtClean="0"/>
              <a:t>Ульмас</a:t>
            </a:r>
            <a:r>
              <a:rPr lang="ru-RU" sz="6000" b="1" dirty="0" smtClean="0"/>
              <a:t/>
            </a:r>
            <a:br>
              <a:rPr lang="ru-RU" sz="6000" b="1" dirty="0" smtClean="0"/>
            </a:b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72199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2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82453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00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69674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32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9</Words>
  <Application>Microsoft Office PowerPoint</Application>
  <PresentationFormat>Экран (4:3)</PresentationFormat>
  <Paragraphs>11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«Победители в семейных фотоальбомах»</vt:lpstr>
      <vt:lpstr>Семья  Брызгалова Руслана Олеговича прадедушка Бабшанов Абдулхай Минниахметович </vt:lpstr>
      <vt:lpstr>Презентация PowerPoint</vt:lpstr>
      <vt:lpstr> Семья  Халиловой Арины Ринатовны  прадедушка Халилов Якуб Сичбакович </vt:lpstr>
      <vt:lpstr>Презентация PowerPoint</vt:lpstr>
      <vt:lpstr> Семья  Рахимова Ильназа  Ильгизовича прадедушка Рахимов Ульмас </vt:lpstr>
      <vt:lpstr>Презентация PowerPoint</vt:lpstr>
      <vt:lpstr>Презентация PowerPoint</vt:lpstr>
      <vt:lpstr>Презентация PowerPoint</vt:lpstr>
      <vt:lpstr>Презентация PowerPoint</vt:lpstr>
      <vt:lpstr>  Семья  Мулюкова Эльдара  Альбертовича прадедушка Мирхалилов Самигулла  Нугманович </vt:lpstr>
      <vt:lpstr>Презентация PowerPoint</vt:lpstr>
      <vt:lpstr> 9 мая 1995 г. Село Аслана. </vt:lpstr>
      <vt:lpstr>  Май 2005 года. Самигулла Нугманович среди детей и внуков </vt:lpstr>
      <vt:lpstr>Презентация PowerPoint</vt:lpstr>
      <vt:lpstr>Дедушка  заведцующего филиалом  Сайфуллиной Флеры  Рахимчановны Ханнанов Самат </vt:lpstr>
      <vt:lpstr>Презентация PowerPoint</vt:lpstr>
      <vt:lpstr>Семья  Давлетшина Айдара Раилевича прадедушка Давлетшин Худжатулла Хисматуллович</vt:lpstr>
      <vt:lpstr>Презентация PowerPoint</vt:lpstr>
      <vt:lpstr>    Семья  Алиева  Роберта      Артуровича прадедушка Шабиков  Ахмет Халиуллович   </vt:lpstr>
      <vt:lpstr>Презентация PowerPoint</vt:lpstr>
      <vt:lpstr>  Шабиков Ахмет Галиуллович родился в 1906 году в селе Ичкино Мехонского района Курганской области. В 1924 году окончил татаро-башкирское отделение советско-партийной школы в Екатеринбурге. После учебы работал воспитателем в детском доме «Субхи» в Тюмени. В 1926 году назначен учителем в Нижнеингальскую начальную школу Ялуторовского района. С 1928 года по 1936 год – заведующий Осиновской начальной школой Ялуторовского района.     В 1941 году ушел на фронт, оставив в деревне Аслана жену и семерых детей. В составе 41-ой отдельной стрелковой бригады прибыл под Москву в декабре 1941 года. Воевал в составе Центрального фронта с декабря 1941 по 12 февраля 1942 года. Прошел с боями через Солнечногорск, Клин, Бородино. В 1942 году был принят в ряды КПСС.     В начале января 1945 года был дважды ранен. Находился на излечении с 6 января по 28 апреля 1945 года в 222 хирургическо-полевом передвижном госпитале. После выздоровления его отправили в 143 армейский запасной стрелковый полк. Демобилизовался Ахмет Галиуллович 19 ноября 1945 года. Награжден орденом Славы 3-й степени, медалью «За отвагу». После возвращения домой продолжил работать в Асланинской средней школе до 1966 года. За 42 года педагогической деятельности награжден Почетной грамотой Министерства просвещения РСФСР и республиканского комитета профсоюзов, занесен в Книгу Почета Тюменского ОблОНО, грамотами различных уровней, медалью «Ветеран труда».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Нам дороги эти позабыть нельзя!</dc:title>
  <dc:creator>Ранько Елена</dc:creator>
  <cp:lastModifiedBy>User</cp:lastModifiedBy>
  <cp:revision>58</cp:revision>
  <dcterms:created xsi:type="dcterms:W3CDTF">2015-04-19T15:51:03Z</dcterms:created>
  <dcterms:modified xsi:type="dcterms:W3CDTF">2015-05-19T10:24:48Z</dcterms:modified>
</cp:coreProperties>
</file>