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93" r:id="rId3"/>
    <p:sldId id="258" r:id="rId4"/>
    <p:sldId id="295" r:id="rId5"/>
    <p:sldId id="294" r:id="rId6"/>
    <p:sldId id="260" r:id="rId7"/>
    <p:sldId id="261" r:id="rId8"/>
    <p:sldId id="296" r:id="rId9"/>
    <p:sldId id="267" r:id="rId10"/>
    <p:sldId id="283" r:id="rId11"/>
    <p:sldId id="289" r:id="rId12"/>
    <p:sldId id="290" r:id="rId13"/>
    <p:sldId id="285" r:id="rId14"/>
    <p:sldId id="291" r:id="rId15"/>
    <p:sldId id="272" r:id="rId16"/>
    <p:sldId id="292" r:id="rId17"/>
    <p:sldId id="277" r:id="rId18"/>
    <p:sldId id="28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88CD5-C531-4CED-B14F-168B8811C3C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56D12-75E9-4FA5-93B8-3B65B8AB4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45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56D12-75E9-4FA5-93B8-3B65B8AB45D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3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48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5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0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4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2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1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4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8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6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2E1AE-55DF-496A-8FE2-78BA2304D674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BE6C4-9E9B-406A-B12D-BBFF120A4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Филиал МАОУ  «</a:t>
            </a:r>
            <a:r>
              <a:rPr lang="ru-RU" sz="3200" b="1" dirty="0" err="1" smtClean="0">
                <a:latin typeface="Monotype Corsiva" pitchFamily="66" charset="0"/>
              </a:rPr>
              <a:t>Новоатьяловская</a:t>
            </a:r>
            <a:r>
              <a:rPr lang="ru-RU" sz="3200" b="1" dirty="0" smtClean="0">
                <a:latin typeface="Monotype Corsiva" pitchFamily="66" charset="0"/>
              </a:rPr>
              <a:t> средняя общеобразовательная школа»  «</a:t>
            </a:r>
            <a:r>
              <a:rPr lang="ru-RU" sz="3200" b="1" dirty="0" err="1" smtClean="0">
                <a:latin typeface="Monotype Corsiva" pitchFamily="66" charset="0"/>
              </a:rPr>
              <a:t>Авазбакеева</a:t>
            </a:r>
            <a:r>
              <a:rPr lang="ru-RU" sz="3200" b="1" dirty="0" smtClean="0">
                <a:latin typeface="Monotype Corsiva" pitchFamily="66" charset="0"/>
              </a:rPr>
              <a:t> – Красноярская  начальная школа  - детский сад».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b="1" i="1" dirty="0" smtClean="0">
                <a:solidFill>
                  <a:srgbClr val="CC00CC"/>
                </a:solidFill>
                <a:latin typeface="Monotype Corsiva" pitchFamily="66" charset="0"/>
              </a:rPr>
              <a:t>                             </a:t>
            </a:r>
          </a:p>
          <a:p>
            <a:pPr marL="0" indent="0">
              <a:buNone/>
              <a:defRPr/>
            </a:pPr>
            <a:r>
              <a:rPr lang="ru-RU" b="1" i="1" dirty="0">
                <a:solidFill>
                  <a:srgbClr val="CC00CC"/>
                </a:solidFill>
                <a:latin typeface="Monotype Corsiva" pitchFamily="66" charset="0"/>
              </a:rPr>
              <a:t> </a:t>
            </a:r>
            <a:r>
              <a:rPr lang="ru-RU" b="1" i="1" dirty="0" smtClean="0">
                <a:solidFill>
                  <a:srgbClr val="CC00CC"/>
                </a:solidFill>
                <a:latin typeface="Monotype Corsiva" pitchFamily="66" charset="0"/>
              </a:rPr>
              <a:t>                                                        Смотр-конкурс            </a:t>
            </a:r>
          </a:p>
          <a:p>
            <a:pPr marL="0" indent="0">
              <a:buNone/>
              <a:defRPr/>
            </a:pPr>
            <a:r>
              <a:rPr lang="ru-RU" b="1" i="1" dirty="0" smtClean="0">
                <a:solidFill>
                  <a:srgbClr val="CC00CC"/>
                </a:solidFill>
                <a:latin typeface="Monotype Corsiva" pitchFamily="66" charset="0"/>
              </a:rPr>
              <a:t>                                                     «Новогодний фейерверк»</a:t>
            </a:r>
          </a:p>
          <a:p>
            <a:pPr marL="0" indent="0"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4813994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        </a:t>
            </a:r>
            <a:r>
              <a:rPr lang="ru-RU" sz="2000" b="1" i="1" dirty="0" smtClean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Презентацию </a:t>
            </a:r>
            <a:r>
              <a:rPr lang="ru-RU" sz="2000" b="1" i="1" dirty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выполнила </a:t>
            </a:r>
          </a:p>
          <a:p>
            <a:pPr>
              <a:defRPr/>
            </a:pPr>
            <a:r>
              <a:rPr lang="ru-RU" sz="2000" b="1" i="1" dirty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      </a:t>
            </a:r>
            <a:r>
              <a:rPr lang="ru-RU" sz="2000" b="1" i="1" dirty="0" smtClean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            </a:t>
            </a:r>
            <a:r>
              <a:rPr lang="ru-RU" sz="2000" b="1" i="1" dirty="0" err="1" smtClean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Сайфуллина</a:t>
            </a:r>
            <a:r>
              <a:rPr lang="ru-RU" sz="2000" b="1" i="1" dirty="0" smtClean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  </a:t>
            </a:r>
            <a:r>
              <a:rPr lang="ru-RU" sz="2000" b="1" i="1" dirty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Ф.Р.</a:t>
            </a:r>
          </a:p>
          <a:p>
            <a:pPr>
              <a:defRPr/>
            </a:pPr>
            <a:r>
              <a:rPr lang="ru-RU" sz="2000" b="1" i="1" dirty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              </a:t>
            </a:r>
            <a:r>
              <a:rPr lang="ru-RU" sz="2000" b="1" i="1" dirty="0" smtClean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    </a:t>
            </a:r>
            <a:r>
              <a:rPr lang="ru-RU" sz="2000" b="1" i="1" dirty="0" smtClean="0">
                <a:latin typeface="Monotype Corsiva" pitchFamily="66" charset="0"/>
                <a:ea typeface="Meiryo UI" pitchFamily="34" charset="-128"/>
                <a:cs typeface="Meiryo UI" pitchFamily="34" charset="-128"/>
              </a:rPr>
              <a:t>2016 г.</a:t>
            </a:r>
            <a:endParaRPr lang="ru-RU" sz="2000" b="1" i="1" dirty="0">
              <a:latin typeface="Monotype Corsiva" pitchFamily="66" charset="0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331">
            <a:off x="179512" y="116632"/>
            <a:ext cx="938212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730750" cy="441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7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Monotype Corsiva" pitchFamily="66" charset="0"/>
              </a:rPr>
              <a:t>Конкурс «Символ года 2017»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1027" name="Picture 3" descr="C:\Users\123\Desktop\снежные постройки 16 г\_DSC6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176464" cy="389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снежные постройки 16 г\_DSC6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9309"/>
            <a:ext cx="4176058" cy="3955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4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123\Desktop\снежные постройки 16 г\_DSC6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4392488" cy="3705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Desktop\снежные постройки 16 г\_DSC6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522913" cy="233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08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123\Desktop\снежные постройки 16 г\_DSC6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332819"/>
            <a:ext cx="5070475" cy="6209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5" descr="C:\Users\123\Desktop\снеж. постр. 15 г\_DSC2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28" y="303622"/>
            <a:ext cx="3710078" cy="623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4463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Конкурс </a:t>
            </a:r>
            <a:r>
              <a:rPr lang="ru-RU" sz="3600" dirty="0" smtClean="0">
                <a:latin typeface="Monotype Corsiva" pitchFamily="66" charset="0"/>
              </a:rPr>
              <a:t>«Новогодний серпантин»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3" name="Picture 2" descr="C:\Users\123\Desktop\снежные постройки 16 г\_DSC6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960813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флера\снеов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80" y="3789040"/>
            <a:ext cx="417919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флера\снег и де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80" y="1051456"/>
            <a:ext cx="4085884" cy="273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G:\флера\снег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64896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1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latin typeface="Monotype Corsiva" pitchFamily="66" charset="0"/>
              </a:rPr>
              <a:t>Новогоднее оформление групп</a:t>
            </a:r>
            <a:endParaRPr lang="ru-RU" sz="3600" dirty="0"/>
          </a:p>
        </p:txBody>
      </p:sp>
      <p:pic>
        <p:nvPicPr>
          <p:cNvPr id="6146" name="Picture 2" descr="C:\Users\123\Desktop\снежные постройки 16 г\_DSC6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797725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3305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Зимнее оформление группы в детском саду своими руками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5" y="764704"/>
            <a:ext cx="4248150" cy="566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http://www.maam.ru/upload/blogs/db151621b008685fa5fc1c77ad80156a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49" y="1844824"/>
            <a:ext cx="432048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678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23\Desktop\фото ДОУ\DSC00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6599"/>
            <a:ext cx="4141796" cy="3435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2" name="Picture 2" descr="C:\Users\123\Desktop\снежные постройки 16 г\_DSC6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658408"/>
            <a:ext cx="3836383" cy="3496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5763"/>
            <a:ext cx="4176464" cy="3210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1547664" y="188640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latin typeface="Monotype Corsiva" pitchFamily="66" charset="0"/>
              </a:rPr>
              <a:t>Спасибо за внимание</a:t>
            </a:r>
            <a:endParaRPr lang="ru-RU" sz="5400" dirty="0"/>
          </a:p>
        </p:txBody>
      </p:sp>
      <p:pic>
        <p:nvPicPr>
          <p:cNvPr id="13314" name="Picture 2" descr="C:\Users\123\Desktop\фото ДОУ\снеж. постр. 15 г\_DSC2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2" y="1556792"/>
            <a:ext cx="7492855" cy="486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1830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5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На пороге нас встречает энергичный </a:t>
            </a:r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наш петух</a:t>
            </a:r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!</a:t>
            </a:r>
            <a:endParaRPr lang="ru-RU" sz="3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Picture 3" descr="C:\Users\123\Desktop\снежные постройки 16 г\_DSC6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4226"/>
            <a:ext cx="856895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3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123\Desktop\снежные постройки 16 г\_DSC6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064896" cy="456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792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Monotype Corsiva" pitchFamily="66" charset="0"/>
              </a:rPr>
              <a:t>Наш  </a:t>
            </a:r>
            <a:r>
              <a:rPr lang="ru-RU" sz="3200" b="1" dirty="0" smtClean="0">
                <a:latin typeface="Monotype Corsiva" pitchFamily="66" charset="0"/>
              </a:rPr>
              <a:t>колобок- </a:t>
            </a:r>
            <a:r>
              <a:rPr lang="ru-RU" sz="3200" b="1" dirty="0">
                <a:latin typeface="Monotype Corsiva" pitchFamily="66" charset="0"/>
              </a:rPr>
              <a:t>как живой, пушистый, мягкий и родной. Кто ловкий </a:t>
            </a:r>
            <a:r>
              <a:rPr lang="ru-RU" sz="3200" b="1" dirty="0" smtClean="0">
                <a:latin typeface="Monotype Corsiva" pitchFamily="66" charset="0"/>
              </a:rPr>
              <a:t>,залезайте скорей</a:t>
            </a:r>
            <a:r>
              <a:rPr lang="ru-RU" sz="3200" b="1" dirty="0">
                <a:latin typeface="Monotype Corsiva" pitchFamily="66" charset="0"/>
              </a:rPr>
              <a:t>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5" name="Picture 2" descr="C:\Users\123\Desktop\фото ДОУ\новый год 2014 декабрь\DSC0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60432" cy="47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85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n w="0"/>
                <a:solidFill>
                  <a:srgbClr val="8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0"/>
                <a:latin typeface="Monotype Corsiva" pitchFamily="66" charset="0"/>
                <a:cs typeface="Times New Roman" pitchFamily="18" charset="0"/>
              </a:rPr>
              <a:t>Мышка </a:t>
            </a:r>
            <a:r>
              <a:rPr lang="ru-RU" sz="3600" b="1" dirty="0">
                <a:ln w="0"/>
                <a:latin typeface="Monotype Corsiva" pitchFamily="66" charset="0"/>
                <a:cs typeface="Times New Roman" pitchFamily="18" charset="0"/>
              </a:rPr>
              <a:t>– любитель интересных затей. </a:t>
            </a:r>
            <a:r>
              <a:rPr lang="ru-RU" sz="3600" b="1" dirty="0" smtClean="0">
                <a:ln w="0"/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600" b="1" dirty="0" smtClean="0">
                <a:ln w="0"/>
                <a:latin typeface="Monotype Corsiva" pitchFamily="66" charset="0"/>
                <a:cs typeface="Times New Roman" pitchFamily="18" charset="0"/>
              </a:rPr>
            </a:br>
            <a:r>
              <a:rPr lang="ru-RU" sz="3600" b="1" dirty="0" smtClean="0">
                <a:ln w="0"/>
                <a:latin typeface="Monotype Corsiva" pitchFamily="66" charset="0"/>
                <a:cs typeface="Times New Roman" pitchFamily="18" charset="0"/>
              </a:rPr>
              <a:t>Приглашает </a:t>
            </a:r>
            <a:r>
              <a:rPr lang="ru-RU" sz="3600" b="1" dirty="0">
                <a:ln w="0"/>
                <a:latin typeface="Monotype Corsiva" pitchFamily="66" charset="0"/>
                <a:cs typeface="Times New Roman" pitchFamily="18" charset="0"/>
              </a:rPr>
              <a:t>Всех </a:t>
            </a:r>
            <a:r>
              <a:rPr lang="ru-RU" sz="3600" b="1" dirty="0" smtClean="0">
                <a:ln w="0"/>
                <a:latin typeface="Monotype Corsiva" pitchFamily="66" charset="0"/>
                <a:cs typeface="Times New Roman" pitchFamily="18" charset="0"/>
              </a:rPr>
              <a:t>прокатиться </a:t>
            </a:r>
            <a:r>
              <a:rPr lang="ru-RU" sz="3600" b="1" dirty="0">
                <a:ln w="0"/>
                <a:latin typeface="Monotype Corsiva" pitchFamily="66" charset="0"/>
                <a:cs typeface="Arial" panose="020B0604020202020204" pitchFamily="34" charset="0"/>
              </a:rPr>
              <a:t/>
            </a:r>
            <a:br>
              <a:rPr lang="ru-RU" sz="3600" b="1" dirty="0">
                <a:ln w="0"/>
                <a:latin typeface="Monotype Corsiva" pitchFamily="66" charset="0"/>
                <a:cs typeface="Arial" panose="020B0604020202020204" pitchFamily="34" charset="0"/>
              </a:rPr>
            </a:br>
            <a:endParaRPr lang="ru-RU" sz="3600" b="1" dirty="0">
              <a:ln w="0"/>
              <a:latin typeface="Monotype Corsiva" pitchFamily="66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:\Users\123\Desktop\снежные постройки 16 г\_DSC6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424936" cy="5353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4101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1711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</a:rPr>
              <a:t>За нашим </a:t>
            </a:r>
            <a:r>
              <a:rPr lang="ru-RU" sz="3200" b="1" dirty="0" smtClean="0">
                <a:latin typeface="Monotype Corsiva" pitchFamily="66" charset="0"/>
              </a:rPr>
              <a:t>зайчиком хорошо </a:t>
            </a:r>
            <a:r>
              <a:rPr lang="ru-RU" sz="3200" b="1" dirty="0">
                <a:latin typeface="Monotype Corsiva" pitchFamily="66" charset="0"/>
              </a:rPr>
              <a:t>прятаться</a:t>
            </a:r>
            <a:endParaRPr lang="ru-RU" sz="32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88640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>
              <a:latin typeface="Monotype Corsiva" pitchFamily="66" charset="0"/>
            </a:endParaRPr>
          </a:p>
        </p:txBody>
      </p:sp>
      <p:pic>
        <p:nvPicPr>
          <p:cNvPr id="14338" name="Picture 2" descr="C:\Users\123\Desktop\снежные постройки 16 г\_DSC2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36659"/>
            <a:ext cx="7416824" cy="480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3164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Черепаха не </a:t>
            </a:r>
            <a:r>
              <a:rPr lang="ru-RU" sz="3200" b="1" dirty="0">
                <a:latin typeface="Monotype Corsiva" pitchFamily="66" charset="0"/>
              </a:rPr>
              <a:t>отставал, свои услуги предлагал: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>ползай, лазай и катайся, смелым будь  и </a:t>
            </a:r>
            <a:r>
              <a:rPr lang="ru-RU" sz="3200" b="1" dirty="0" smtClean="0">
                <a:latin typeface="Monotype Corsiva" pitchFamily="66" charset="0"/>
              </a:rPr>
              <a:t>закаляйся</a:t>
            </a:r>
            <a:endParaRPr lang="ru-RU" sz="3200" dirty="0"/>
          </a:p>
        </p:txBody>
      </p:sp>
      <p:pic>
        <p:nvPicPr>
          <p:cNvPr id="12291" name="Picture 3" descr="C:\Users\123\Desktop\снежные постройки 16 г\_DSC6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629651" cy="4819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306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снежные постройки 16 г\_DSC6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37775" cy="530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2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latin typeface="Monotype Corsiva" pitchFamily="66" charset="0"/>
              </a:rPr>
              <a:t>Наша горка небольшая, </a:t>
            </a:r>
            <a:r>
              <a:rPr lang="ru-RU" sz="3200" b="1" i="1" dirty="0">
                <a:latin typeface="Monotype Corsiva" pitchFamily="66" charset="0"/>
              </a:rPr>
              <a:t>и это замечательно. Мы катаемся с </a:t>
            </a:r>
            <a:r>
              <a:rPr lang="ru-RU" sz="3200" b="1" i="1" dirty="0" smtClean="0">
                <a:latin typeface="Monotype Corsiva" pitchFamily="66" charset="0"/>
              </a:rPr>
              <a:t>утра, </a:t>
            </a:r>
            <a:r>
              <a:rPr lang="ru-RU" sz="3200" b="1" i="1" dirty="0">
                <a:latin typeface="Monotype Corsiva" pitchFamily="66" charset="0"/>
              </a:rPr>
              <a:t>и это зажигательно!</a:t>
            </a:r>
            <a:endParaRPr lang="ru-RU" sz="3200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077" name="Picture 5" descr="C:\Users\User\Desktop\снежные постройки 16 г\_DSC6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381504" cy="239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снежные постройки 16 г\_DSC6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70" y="3930649"/>
            <a:ext cx="6834187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0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111</Words>
  <Application>Microsoft Office PowerPoint</Application>
  <PresentationFormat>Экран (4:3)</PresentationFormat>
  <Paragraphs>19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Филиал МАОУ  «Новоатьяловская средняя общеобразовательная школа»  «Авазбакеева – Красноярская  начальная школа  - детский сад».</vt:lpstr>
      <vt:lpstr>На пороге нас встречает энергичный наш петух!</vt:lpstr>
      <vt:lpstr>Презентация PowerPoint</vt:lpstr>
      <vt:lpstr>Наш  колобок- как живой, пушистый, мягкий и родной. Кто ловкий ,залезайте скорей.</vt:lpstr>
      <vt:lpstr> Мышка – любитель интересных затей.  Приглашает Всех прокатиться  </vt:lpstr>
      <vt:lpstr>Презентация PowerPoint</vt:lpstr>
      <vt:lpstr>Черепаха не отставал, свои услуги предлагал: ползай, лазай и катайся, смелым будь  и закаляйся</vt:lpstr>
      <vt:lpstr>Презентация PowerPoint</vt:lpstr>
      <vt:lpstr>Наша горка небольшая, и это замечательно. Мы катаемся с утра, и это зажигательно!</vt:lpstr>
      <vt:lpstr>Конкурс «Символ года 2017»</vt:lpstr>
      <vt:lpstr>Презентация PowerPoint</vt:lpstr>
      <vt:lpstr>Презентация PowerPoint</vt:lpstr>
      <vt:lpstr>Конкурс «Новогодний серпантин»</vt:lpstr>
      <vt:lpstr>Презентация PowerPoint</vt:lpstr>
      <vt:lpstr>Новогоднее оформление групп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Филиал МАОУ  «Асланинская средняя общеобразовательная школа»  «Авазбакеева – Красноярская  начальная школа  - детский сад».</dc:title>
  <dc:creator>User</dc:creator>
  <cp:lastModifiedBy>123</cp:lastModifiedBy>
  <cp:revision>105</cp:revision>
  <dcterms:created xsi:type="dcterms:W3CDTF">2014-12-19T08:52:25Z</dcterms:created>
  <dcterms:modified xsi:type="dcterms:W3CDTF">2016-12-21T15:43:58Z</dcterms:modified>
</cp:coreProperties>
</file>