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06A680-33B0-4B76-86ED-B125FD0D6A6F}" type="datetimeFigureOut">
              <a:rPr lang="ru-RU" smtClean="0"/>
              <a:pPr/>
              <a:t>29.08.2014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0F12103-3532-4ABB-B082-9970DC232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14488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Анализ деятельности детского сада </a:t>
            </a:r>
            <a:br>
              <a:rPr lang="ru-RU" dirty="0" smtClean="0"/>
            </a:br>
            <a:r>
              <a:rPr lang="ru-RU" dirty="0" smtClean="0"/>
              <a:t>за 2013-2014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Совместная выставка </a:t>
            </a:r>
            <a:r>
              <a:rPr lang="ru-RU" dirty="0" err="1" smtClean="0"/>
              <a:t>школа+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pic>
        <p:nvPicPr>
          <p:cNvPr id="8194" name="Picture 2" descr="K:\фотоотчет\DSC01118.JPG"/>
          <p:cNvPicPr>
            <a:picLocks noChangeAspect="1" noChangeArrowheads="1"/>
          </p:cNvPicPr>
          <p:nvPr/>
        </p:nvPicPr>
        <p:blipFill>
          <a:blip r:embed="rId2" cstate="print"/>
          <a:srcRect t="21491"/>
          <a:stretch>
            <a:fillRect/>
          </a:stretch>
        </p:blipFill>
        <p:spPr bwMode="auto">
          <a:xfrm>
            <a:off x="785786" y="1643050"/>
            <a:ext cx="7715304" cy="4543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«</a:t>
            </a:r>
            <a:r>
              <a:rPr lang="ru-RU" dirty="0" err="1" smtClean="0"/>
              <a:t>Джалильские</a:t>
            </a:r>
            <a:r>
              <a:rPr lang="ru-RU" dirty="0" smtClean="0"/>
              <a:t> чтения»</a:t>
            </a:r>
            <a:endParaRPr lang="ru-RU" dirty="0"/>
          </a:p>
        </p:txBody>
      </p:sp>
      <p:pic>
        <p:nvPicPr>
          <p:cNvPr id="9218" name="Picture 2" descr="K:\фотоотчет\DSC01183.JPG"/>
          <p:cNvPicPr>
            <a:picLocks noChangeAspect="1" noChangeArrowheads="1"/>
          </p:cNvPicPr>
          <p:nvPr/>
        </p:nvPicPr>
        <p:blipFill>
          <a:blip r:embed="rId2" cstate="print"/>
          <a:srcRect l="17033" r="22853"/>
          <a:stretch>
            <a:fillRect/>
          </a:stretch>
        </p:blipFill>
        <p:spPr bwMode="auto">
          <a:xfrm>
            <a:off x="357158" y="1214422"/>
            <a:ext cx="4286280" cy="5348290"/>
          </a:xfrm>
          <a:prstGeom prst="rect">
            <a:avLst/>
          </a:prstGeom>
          <a:noFill/>
        </p:spPr>
      </p:pic>
      <p:pic>
        <p:nvPicPr>
          <p:cNvPr id="9219" name="Picture 3" descr="K:\фотоотчет\DSC01188.JPG"/>
          <p:cNvPicPr>
            <a:picLocks noChangeAspect="1" noChangeArrowheads="1"/>
          </p:cNvPicPr>
          <p:nvPr/>
        </p:nvPicPr>
        <p:blipFill>
          <a:blip r:embed="rId3" cstate="print"/>
          <a:srcRect l="14999" r="26999"/>
          <a:stretch>
            <a:fillRect/>
          </a:stretch>
        </p:blipFill>
        <p:spPr bwMode="auto">
          <a:xfrm>
            <a:off x="4786314" y="1214422"/>
            <a:ext cx="4143404" cy="5358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Праздник, посвященный Дню Победы</a:t>
            </a:r>
            <a:endParaRPr lang="ru-RU" dirty="0"/>
          </a:p>
        </p:txBody>
      </p:sp>
      <p:pic>
        <p:nvPicPr>
          <p:cNvPr id="10242" name="Picture 2" descr="K:\фотоотчет\DSC01160.JPG"/>
          <p:cNvPicPr>
            <a:picLocks noChangeAspect="1" noChangeArrowheads="1"/>
          </p:cNvPicPr>
          <p:nvPr/>
        </p:nvPicPr>
        <p:blipFill>
          <a:blip r:embed="rId2" cstate="print"/>
          <a:srcRect t="25774" b="16614"/>
          <a:stretch>
            <a:fillRect/>
          </a:stretch>
        </p:blipFill>
        <p:spPr bwMode="auto">
          <a:xfrm>
            <a:off x="1428728" y="1500174"/>
            <a:ext cx="6281728" cy="2714644"/>
          </a:xfrm>
          <a:prstGeom prst="rect">
            <a:avLst/>
          </a:prstGeom>
          <a:noFill/>
        </p:spPr>
      </p:pic>
      <p:pic>
        <p:nvPicPr>
          <p:cNvPr id="10243" name="Picture 3" descr="K:\фотоотчет\DSC0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876"/>
            <a:ext cx="3904762" cy="2928958"/>
          </a:xfrm>
          <a:prstGeom prst="rect">
            <a:avLst/>
          </a:prstGeom>
          <a:noFill/>
        </p:spPr>
      </p:pic>
      <p:pic>
        <p:nvPicPr>
          <p:cNvPr id="10244" name="Picture 4" descr="K:\фотоотчет\DSC01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876"/>
            <a:ext cx="3914747" cy="2936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Выпускной бал</a:t>
            </a:r>
            <a:endParaRPr lang="ru-RU" dirty="0"/>
          </a:p>
        </p:txBody>
      </p:sp>
      <p:pic>
        <p:nvPicPr>
          <p:cNvPr id="11268" name="Picture 4" descr="K:\фотоотчет\DSC01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5733931" cy="4301016"/>
          </a:xfrm>
          <a:prstGeom prst="rect">
            <a:avLst/>
          </a:prstGeom>
          <a:noFill/>
        </p:spPr>
      </p:pic>
      <p:pic>
        <p:nvPicPr>
          <p:cNvPr id="11269" name="Picture 5" descr="K:\фотоотчет\DSC01208.JPG"/>
          <p:cNvPicPr>
            <a:picLocks noChangeAspect="1" noChangeArrowheads="1"/>
          </p:cNvPicPr>
          <p:nvPr/>
        </p:nvPicPr>
        <p:blipFill>
          <a:blip r:embed="rId3" cstate="print"/>
          <a:srcRect l="20266" r="45282"/>
          <a:stretch>
            <a:fillRect/>
          </a:stretch>
        </p:blipFill>
        <p:spPr bwMode="auto">
          <a:xfrm>
            <a:off x="6500826" y="1142984"/>
            <a:ext cx="2132743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Самостоятельная деятельность детей</a:t>
            </a:r>
            <a:endParaRPr lang="ru-RU" dirty="0"/>
          </a:p>
        </p:txBody>
      </p:sp>
      <p:pic>
        <p:nvPicPr>
          <p:cNvPr id="12290" name="Picture 2" descr="K:\фотоотчет\DSC01310.JPG"/>
          <p:cNvPicPr>
            <a:picLocks noChangeAspect="1" noChangeArrowheads="1"/>
          </p:cNvPicPr>
          <p:nvPr/>
        </p:nvPicPr>
        <p:blipFill>
          <a:blip r:embed="rId2" cstate="print"/>
          <a:srcRect l="21440" t="17935"/>
          <a:stretch>
            <a:fillRect/>
          </a:stretch>
        </p:blipFill>
        <p:spPr bwMode="auto">
          <a:xfrm>
            <a:off x="357158" y="1285860"/>
            <a:ext cx="4449739" cy="2615021"/>
          </a:xfrm>
          <a:prstGeom prst="rect">
            <a:avLst/>
          </a:prstGeom>
          <a:noFill/>
        </p:spPr>
      </p:pic>
      <p:pic>
        <p:nvPicPr>
          <p:cNvPr id="12291" name="Picture 3" descr="K:\фотоотчет\DSC01301.JPG"/>
          <p:cNvPicPr>
            <a:picLocks noChangeAspect="1" noChangeArrowheads="1"/>
          </p:cNvPicPr>
          <p:nvPr/>
        </p:nvPicPr>
        <p:blipFill>
          <a:blip r:embed="rId3" cstate="print"/>
          <a:srcRect l="16754"/>
          <a:stretch>
            <a:fillRect/>
          </a:stretch>
        </p:blipFill>
        <p:spPr bwMode="auto">
          <a:xfrm>
            <a:off x="4929190" y="1285860"/>
            <a:ext cx="3904532" cy="2638669"/>
          </a:xfrm>
          <a:prstGeom prst="rect">
            <a:avLst/>
          </a:prstGeom>
          <a:noFill/>
        </p:spPr>
      </p:pic>
      <p:pic>
        <p:nvPicPr>
          <p:cNvPr id="12292" name="Picture 4" descr="K:\фотоотчет\DSC01351.JPG"/>
          <p:cNvPicPr>
            <a:picLocks noChangeAspect="1" noChangeArrowheads="1"/>
          </p:cNvPicPr>
          <p:nvPr/>
        </p:nvPicPr>
        <p:blipFill>
          <a:blip r:embed="rId4" cstate="print"/>
          <a:srcRect l="7016" b="7713"/>
          <a:stretch>
            <a:fillRect/>
          </a:stretch>
        </p:blipFill>
        <p:spPr bwMode="auto">
          <a:xfrm>
            <a:off x="4143372" y="4000504"/>
            <a:ext cx="4733901" cy="2643206"/>
          </a:xfrm>
          <a:prstGeom prst="rect">
            <a:avLst/>
          </a:prstGeom>
          <a:noFill/>
        </p:spPr>
      </p:pic>
      <p:pic>
        <p:nvPicPr>
          <p:cNvPr id="12293" name="Picture 5" descr="K:\фотоотчет\DSC01352.JPG"/>
          <p:cNvPicPr>
            <a:picLocks noChangeAspect="1" noChangeArrowheads="1"/>
          </p:cNvPicPr>
          <p:nvPr/>
        </p:nvPicPr>
        <p:blipFill>
          <a:blip r:embed="rId5" cstate="print"/>
          <a:srcRect l="21546"/>
          <a:stretch>
            <a:fillRect/>
          </a:stretch>
        </p:blipFill>
        <p:spPr bwMode="auto">
          <a:xfrm>
            <a:off x="357158" y="4071942"/>
            <a:ext cx="3641630" cy="2611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Праздник, посвященный </a:t>
            </a:r>
            <a:br>
              <a:rPr lang="ru-RU" dirty="0" smtClean="0"/>
            </a:br>
            <a:r>
              <a:rPr lang="ru-RU" dirty="0" smtClean="0"/>
              <a:t>70-летию Тюменской области</a:t>
            </a:r>
            <a:endParaRPr lang="ru-RU" dirty="0"/>
          </a:p>
        </p:txBody>
      </p:sp>
      <p:pic>
        <p:nvPicPr>
          <p:cNvPr id="13314" name="Picture 2" descr="K:\фотоотчет\DSC01324.JPG"/>
          <p:cNvPicPr>
            <a:picLocks noChangeAspect="1" noChangeArrowheads="1"/>
          </p:cNvPicPr>
          <p:nvPr/>
        </p:nvPicPr>
        <p:blipFill>
          <a:blip r:embed="rId2" cstate="print"/>
          <a:srcRect t="13715" b="10855"/>
          <a:stretch>
            <a:fillRect/>
          </a:stretch>
        </p:blipFill>
        <p:spPr bwMode="auto">
          <a:xfrm>
            <a:off x="357159" y="1500174"/>
            <a:ext cx="5892146" cy="2500330"/>
          </a:xfrm>
          <a:prstGeom prst="rect">
            <a:avLst/>
          </a:prstGeom>
          <a:noFill/>
        </p:spPr>
      </p:pic>
      <p:pic>
        <p:nvPicPr>
          <p:cNvPr id="13315" name="Picture 3" descr="K:\фотоотчет\DSC01337.JPG"/>
          <p:cNvPicPr>
            <a:picLocks noChangeAspect="1" noChangeArrowheads="1"/>
          </p:cNvPicPr>
          <p:nvPr/>
        </p:nvPicPr>
        <p:blipFill>
          <a:blip r:embed="rId3" cstate="print"/>
          <a:srcRect t="22081" b="9834"/>
          <a:stretch>
            <a:fillRect/>
          </a:stretch>
        </p:blipFill>
        <p:spPr bwMode="auto">
          <a:xfrm>
            <a:off x="428596" y="4185663"/>
            <a:ext cx="5857916" cy="2243732"/>
          </a:xfrm>
          <a:prstGeom prst="rect">
            <a:avLst/>
          </a:prstGeom>
          <a:noFill/>
        </p:spPr>
      </p:pic>
      <p:pic>
        <p:nvPicPr>
          <p:cNvPr id="13316" name="Picture 4" descr="K:\фотоотчет\DSC01346.JPG"/>
          <p:cNvPicPr>
            <a:picLocks noChangeAspect="1" noChangeArrowheads="1"/>
          </p:cNvPicPr>
          <p:nvPr/>
        </p:nvPicPr>
        <p:blipFill>
          <a:blip r:embed="rId4" cstate="print"/>
          <a:srcRect l="29201" r="30368"/>
          <a:stretch>
            <a:fillRect/>
          </a:stretch>
        </p:blipFill>
        <p:spPr bwMode="auto">
          <a:xfrm>
            <a:off x="6357950" y="1785926"/>
            <a:ext cx="2571768" cy="3578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Эстафеты, игры</a:t>
            </a:r>
            <a:endParaRPr lang="ru-RU" dirty="0"/>
          </a:p>
        </p:txBody>
      </p:sp>
      <p:pic>
        <p:nvPicPr>
          <p:cNvPr id="14338" name="Picture 2" descr="K:\фотоотчет\DSC0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4571430" cy="2571768"/>
          </a:xfrm>
          <a:prstGeom prst="rect">
            <a:avLst/>
          </a:prstGeom>
          <a:noFill/>
        </p:spPr>
      </p:pic>
      <p:pic>
        <p:nvPicPr>
          <p:cNvPr id="14339" name="Picture 3" descr="K:\фотоотчет\DSC01379.JPG"/>
          <p:cNvPicPr>
            <a:picLocks noChangeAspect="1" noChangeArrowheads="1"/>
          </p:cNvPicPr>
          <p:nvPr/>
        </p:nvPicPr>
        <p:blipFill>
          <a:blip r:embed="rId3" cstate="print"/>
          <a:srcRect l="2617" r="8418"/>
          <a:stretch>
            <a:fillRect/>
          </a:stretch>
        </p:blipFill>
        <p:spPr bwMode="auto">
          <a:xfrm>
            <a:off x="4857752" y="1357298"/>
            <a:ext cx="4053659" cy="2563343"/>
          </a:xfrm>
          <a:prstGeom prst="rect">
            <a:avLst/>
          </a:prstGeom>
          <a:noFill/>
        </p:spPr>
      </p:pic>
      <p:pic>
        <p:nvPicPr>
          <p:cNvPr id="14340" name="Picture 4" descr="K:\фотоотчет\DSC01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4214842" cy="2371162"/>
          </a:xfrm>
          <a:prstGeom prst="rect">
            <a:avLst/>
          </a:prstGeom>
          <a:noFill/>
        </p:spPr>
      </p:pic>
      <p:pic>
        <p:nvPicPr>
          <p:cNvPr id="14341" name="Picture 5" descr="K:\фотоотчет\DSC013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71942"/>
            <a:ext cx="4319559" cy="2430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508318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Праздник, посвященный дню матери</a:t>
            </a:r>
            <a:endParaRPr lang="ru-RU" dirty="0"/>
          </a:p>
        </p:txBody>
      </p:sp>
      <p:pic>
        <p:nvPicPr>
          <p:cNvPr id="1026" name="Picture 2" descr="K:\фотоотчет\DSC00696.JPG"/>
          <p:cNvPicPr>
            <a:picLocks noChangeAspect="1" noChangeArrowheads="1"/>
          </p:cNvPicPr>
          <p:nvPr/>
        </p:nvPicPr>
        <p:blipFill>
          <a:blip r:embed="rId2" cstate="print"/>
          <a:srcRect t="8182" b="4545"/>
          <a:stretch>
            <a:fillRect/>
          </a:stretch>
        </p:blipFill>
        <p:spPr bwMode="auto">
          <a:xfrm>
            <a:off x="357157" y="1571612"/>
            <a:ext cx="3819911" cy="2500330"/>
          </a:xfrm>
          <a:prstGeom prst="rect">
            <a:avLst/>
          </a:prstGeom>
          <a:noFill/>
        </p:spPr>
      </p:pic>
      <p:pic>
        <p:nvPicPr>
          <p:cNvPr id="1027" name="Picture 3" descr="K:\фотоотчет\DSC00700.JPG"/>
          <p:cNvPicPr>
            <a:picLocks noChangeAspect="1" noChangeArrowheads="1"/>
          </p:cNvPicPr>
          <p:nvPr/>
        </p:nvPicPr>
        <p:blipFill>
          <a:blip r:embed="rId3" cstate="print"/>
          <a:srcRect t="24281" b="2876"/>
          <a:stretch>
            <a:fillRect/>
          </a:stretch>
        </p:blipFill>
        <p:spPr bwMode="auto">
          <a:xfrm>
            <a:off x="4500562" y="4214818"/>
            <a:ext cx="4316398" cy="2358134"/>
          </a:xfrm>
          <a:prstGeom prst="rect">
            <a:avLst/>
          </a:prstGeom>
          <a:noFill/>
        </p:spPr>
      </p:pic>
      <p:pic>
        <p:nvPicPr>
          <p:cNvPr id="1028" name="Picture 4" descr="K:\фотоотчет\DSC00708.JPG"/>
          <p:cNvPicPr>
            <a:picLocks noChangeAspect="1" noChangeArrowheads="1"/>
          </p:cNvPicPr>
          <p:nvPr/>
        </p:nvPicPr>
        <p:blipFill>
          <a:blip r:embed="rId4" cstate="print"/>
          <a:srcRect t="15602" b="6388"/>
          <a:stretch>
            <a:fillRect/>
          </a:stretch>
        </p:blipFill>
        <p:spPr bwMode="auto">
          <a:xfrm>
            <a:off x="4500562" y="1571612"/>
            <a:ext cx="4273541" cy="2500330"/>
          </a:xfrm>
          <a:prstGeom prst="rect">
            <a:avLst/>
          </a:prstGeom>
          <a:noFill/>
        </p:spPr>
      </p:pic>
      <p:pic>
        <p:nvPicPr>
          <p:cNvPr id="1029" name="Picture 5" descr="K:\фотоотчет\DSC00711.JPG"/>
          <p:cNvPicPr>
            <a:picLocks noChangeAspect="1" noChangeArrowheads="1"/>
          </p:cNvPicPr>
          <p:nvPr/>
        </p:nvPicPr>
        <p:blipFill>
          <a:blip r:embed="rId5" cstate="print"/>
          <a:srcRect t="20000"/>
          <a:stretch>
            <a:fillRect/>
          </a:stretch>
        </p:blipFill>
        <p:spPr bwMode="auto">
          <a:xfrm>
            <a:off x="357158" y="4214818"/>
            <a:ext cx="3810027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642918"/>
            <a:ext cx="3400420" cy="1582726"/>
          </a:xfrm>
        </p:spPr>
        <p:txBody>
          <a:bodyPr>
            <a:normAutofit/>
          </a:bodyPr>
          <a:lstStyle/>
          <a:p>
            <a:r>
              <a:rPr lang="ru-RU" dirty="0" smtClean="0"/>
              <a:t>Новый год в ГДК</a:t>
            </a:r>
            <a:endParaRPr lang="ru-RU" dirty="0"/>
          </a:p>
        </p:txBody>
      </p:sp>
      <p:pic>
        <p:nvPicPr>
          <p:cNvPr id="2050" name="Picture 2" descr="K:\фотоотчет\DSC0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768824" cy="3577090"/>
          </a:xfrm>
          <a:prstGeom prst="rect">
            <a:avLst/>
          </a:prstGeom>
          <a:noFill/>
        </p:spPr>
      </p:pic>
      <p:pic>
        <p:nvPicPr>
          <p:cNvPr id="2051" name="Picture 3" descr="K:\фотоотчет\DSC00813.JPG"/>
          <p:cNvPicPr>
            <a:picLocks noChangeAspect="1" noChangeArrowheads="1"/>
          </p:cNvPicPr>
          <p:nvPr/>
        </p:nvPicPr>
        <p:blipFill>
          <a:blip r:embed="rId3" cstate="print"/>
          <a:srcRect l="12911" r="9626"/>
          <a:stretch>
            <a:fillRect/>
          </a:stretch>
        </p:blipFill>
        <p:spPr bwMode="auto">
          <a:xfrm>
            <a:off x="5072066" y="2786058"/>
            <a:ext cx="3857652" cy="3735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357166"/>
            <a:ext cx="3971924" cy="2786082"/>
          </a:xfrm>
        </p:spPr>
        <p:txBody>
          <a:bodyPr>
            <a:normAutofit/>
          </a:bodyPr>
          <a:lstStyle/>
          <a:p>
            <a:r>
              <a:rPr lang="ru-RU" dirty="0" smtClean="0"/>
              <a:t>Новый год в детском саду</a:t>
            </a:r>
            <a:endParaRPr lang="ru-RU" dirty="0"/>
          </a:p>
        </p:txBody>
      </p:sp>
      <p:pic>
        <p:nvPicPr>
          <p:cNvPr id="3074" name="Picture 2" descr="K:\фотоотчет\DSC00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456088" cy="3342507"/>
          </a:xfrm>
          <a:prstGeom prst="rect">
            <a:avLst/>
          </a:prstGeom>
          <a:noFill/>
        </p:spPr>
      </p:pic>
      <p:pic>
        <p:nvPicPr>
          <p:cNvPr id="3075" name="Picture 3" descr="K:\фотоотчет\DSC00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000372"/>
            <a:ext cx="4910004" cy="3682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Фестиваль успеха</a:t>
            </a:r>
            <a:endParaRPr lang="ru-RU" dirty="0"/>
          </a:p>
        </p:txBody>
      </p:sp>
      <p:pic>
        <p:nvPicPr>
          <p:cNvPr id="1026" name="Picture 2" descr="K:\фестиваль\DSC04226.JPG"/>
          <p:cNvPicPr>
            <a:picLocks noChangeAspect="1" noChangeArrowheads="1"/>
          </p:cNvPicPr>
          <p:nvPr/>
        </p:nvPicPr>
        <p:blipFill>
          <a:blip r:embed="rId2" cstate="print"/>
          <a:srcRect t="21329" b="14683"/>
          <a:stretch>
            <a:fillRect/>
          </a:stretch>
        </p:blipFill>
        <p:spPr bwMode="auto">
          <a:xfrm>
            <a:off x="285720" y="1000108"/>
            <a:ext cx="5751957" cy="2760410"/>
          </a:xfrm>
          <a:prstGeom prst="rect">
            <a:avLst/>
          </a:prstGeom>
          <a:noFill/>
        </p:spPr>
      </p:pic>
      <p:pic>
        <p:nvPicPr>
          <p:cNvPr id="1027" name="Picture 3" descr="K:\фестиваль\DSC04186.JPG"/>
          <p:cNvPicPr>
            <a:picLocks noChangeAspect="1" noChangeArrowheads="1"/>
          </p:cNvPicPr>
          <p:nvPr/>
        </p:nvPicPr>
        <p:blipFill>
          <a:blip r:embed="rId3" cstate="print"/>
          <a:srcRect t="20084" b="23012"/>
          <a:stretch>
            <a:fillRect/>
          </a:stretch>
        </p:blipFill>
        <p:spPr bwMode="auto">
          <a:xfrm>
            <a:off x="3071802" y="4071942"/>
            <a:ext cx="5858616" cy="2500330"/>
          </a:xfrm>
          <a:prstGeom prst="rect">
            <a:avLst/>
          </a:prstGeom>
          <a:noFill/>
        </p:spPr>
      </p:pic>
      <p:pic>
        <p:nvPicPr>
          <p:cNvPr id="1028" name="Picture 4" descr="K:\фестиваль\DSC04217.JPG"/>
          <p:cNvPicPr>
            <a:picLocks noChangeAspect="1" noChangeArrowheads="1"/>
          </p:cNvPicPr>
          <p:nvPr/>
        </p:nvPicPr>
        <p:blipFill>
          <a:blip r:embed="rId4" cstate="print"/>
          <a:srcRect t="33462" r="63251" b="17540"/>
          <a:stretch>
            <a:fillRect/>
          </a:stretch>
        </p:blipFill>
        <p:spPr bwMode="auto">
          <a:xfrm>
            <a:off x="6215074" y="1000108"/>
            <a:ext cx="2643206" cy="2643206"/>
          </a:xfrm>
          <a:prstGeom prst="rect">
            <a:avLst/>
          </a:prstGeom>
          <a:noFill/>
        </p:spPr>
      </p:pic>
      <p:pic>
        <p:nvPicPr>
          <p:cNvPr id="1029" name="Picture 5" descr="K:\фестиваль\DSC04216.JPG"/>
          <p:cNvPicPr>
            <a:picLocks noChangeAspect="1" noChangeArrowheads="1"/>
          </p:cNvPicPr>
          <p:nvPr/>
        </p:nvPicPr>
        <p:blipFill>
          <a:blip r:embed="rId5" cstate="print"/>
          <a:srcRect l="33221" t="32457" r="19812" b="12556"/>
          <a:stretch>
            <a:fillRect/>
          </a:stretch>
        </p:blipFill>
        <p:spPr bwMode="auto">
          <a:xfrm>
            <a:off x="285720" y="4143380"/>
            <a:ext cx="2714644" cy="2383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3900486" cy="3297238"/>
          </a:xfrm>
        </p:spPr>
        <p:txBody>
          <a:bodyPr/>
          <a:lstStyle/>
          <a:p>
            <a:r>
              <a:rPr lang="ru-RU" dirty="0" smtClean="0"/>
              <a:t>Конкурс</a:t>
            </a:r>
            <a:r>
              <a:rPr lang="ru-RU" dirty="0" smtClean="0"/>
              <a:t> </a:t>
            </a:r>
            <a:r>
              <a:rPr lang="ru-RU" dirty="0" smtClean="0"/>
              <a:t>«Здоровье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 smtClean="0"/>
              <a:t>5+»</a:t>
            </a:r>
            <a:endParaRPr lang="ru-RU" dirty="0"/>
          </a:p>
        </p:txBody>
      </p:sp>
      <p:pic>
        <p:nvPicPr>
          <p:cNvPr id="4098" name="Picture 2" descr="K:\фотоотчет\DSC00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267535" cy="3201073"/>
          </a:xfrm>
          <a:prstGeom prst="rect">
            <a:avLst/>
          </a:prstGeom>
          <a:noFill/>
        </p:spPr>
      </p:pic>
      <p:pic>
        <p:nvPicPr>
          <p:cNvPr id="4099" name="Picture 3" descr="K:\фотоотчет\DSC0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71810"/>
            <a:ext cx="4708939" cy="3532170"/>
          </a:xfrm>
          <a:prstGeom prst="rect">
            <a:avLst/>
          </a:prstGeom>
          <a:noFill/>
        </p:spPr>
      </p:pic>
      <p:pic>
        <p:nvPicPr>
          <p:cNvPr id="4100" name="Picture 4" descr="K:\фотоотчет\DSC00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786190"/>
            <a:ext cx="3556233" cy="2667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Сказка «Репка» на новый лад</a:t>
            </a:r>
            <a:endParaRPr lang="ru-RU" dirty="0"/>
          </a:p>
        </p:txBody>
      </p:sp>
      <p:pic>
        <p:nvPicPr>
          <p:cNvPr id="5122" name="Picture 2" descr="K:\фотоотчет\DSC01039.JPG"/>
          <p:cNvPicPr>
            <a:picLocks noChangeAspect="1" noChangeArrowheads="1"/>
          </p:cNvPicPr>
          <p:nvPr/>
        </p:nvPicPr>
        <p:blipFill>
          <a:blip r:embed="rId2" cstate="print"/>
          <a:srcRect t="11903" b="7155"/>
          <a:stretch>
            <a:fillRect/>
          </a:stretch>
        </p:blipFill>
        <p:spPr bwMode="auto">
          <a:xfrm>
            <a:off x="214282" y="1142984"/>
            <a:ext cx="4235853" cy="2571768"/>
          </a:xfrm>
          <a:prstGeom prst="rect">
            <a:avLst/>
          </a:prstGeom>
          <a:noFill/>
        </p:spPr>
      </p:pic>
      <p:pic>
        <p:nvPicPr>
          <p:cNvPr id="5123" name="Picture 3" descr="K:\фотоотчет\DSC01017.JPG"/>
          <p:cNvPicPr>
            <a:picLocks noChangeAspect="1" noChangeArrowheads="1"/>
          </p:cNvPicPr>
          <p:nvPr/>
        </p:nvPicPr>
        <p:blipFill>
          <a:blip r:embed="rId3" cstate="print"/>
          <a:srcRect t="20968"/>
          <a:stretch>
            <a:fillRect/>
          </a:stretch>
        </p:blipFill>
        <p:spPr bwMode="auto">
          <a:xfrm>
            <a:off x="4643438" y="1142984"/>
            <a:ext cx="4286248" cy="2540979"/>
          </a:xfrm>
          <a:prstGeom prst="rect">
            <a:avLst/>
          </a:prstGeom>
          <a:noFill/>
        </p:spPr>
      </p:pic>
      <p:pic>
        <p:nvPicPr>
          <p:cNvPr id="5124" name="Picture 4" descr="K:\фотоотчет\DSC01028.JPG"/>
          <p:cNvPicPr>
            <a:picLocks noChangeAspect="1" noChangeArrowheads="1"/>
          </p:cNvPicPr>
          <p:nvPr/>
        </p:nvPicPr>
        <p:blipFill>
          <a:blip r:embed="rId4" cstate="print"/>
          <a:srcRect t="20000"/>
          <a:stretch>
            <a:fillRect/>
          </a:stretch>
        </p:blipFill>
        <p:spPr bwMode="auto">
          <a:xfrm>
            <a:off x="214282" y="4071942"/>
            <a:ext cx="4166680" cy="2500330"/>
          </a:xfrm>
          <a:prstGeom prst="rect">
            <a:avLst/>
          </a:prstGeom>
          <a:noFill/>
        </p:spPr>
      </p:pic>
      <p:pic>
        <p:nvPicPr>
          <p:cNvPr id="5125" name="Picture 5" descr="K:\фотоотчет\DSC01011.JPG"/>
          <p:cNvPicPr>
            <a:picLocks noChangeAspect="1" noChangeArrowheads="1"/>
          </p:cNvPicPr>
          <p:nvPr/>
        </p:nvPicPr>
        <p:blipFill>
          <a:blip r:embed="rId5" cstate="print"/>
          <a:srcRect t="13101" b="6113"/>
          <a:stretch>
            <a:fillRect/>
          </a:stretch>
        </p:blipFill>
        <p:spPr bwMode="auto">
          <a:xfrm>
            <a:off x="4572000" y="4000504"/>
            <a:ext cx="436187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Открытое занятие «В </a:t>
            </a:r>
            <a:r>
              <a:rPr lang="ru-RU" dirty="0" smtClean="0"/>
              <a:t>гостях у Золушки»</a:t>
            </a:r>
            <a:endParaRPr lang="ru-RU" dirty="0"/>
          </a:p>
        </p:txBody>
      </p:sp>
      <p:pic>
        <p:nvPicPr>
          <p:cNvPr id="6146" name="Picture 2" descr="K:\фотоотчет\DSC00985.JPG"/>
          <p:cNvPicPr>
            <a:picLocks noChangeAspect="1" noChangeArrowheads="1"/>
          </p:cNvPicPr>
          <p:nvPr/>
        </p:nvPicPr>
        <p:blipFill>
          <a:blip r:embed="rId2" cstate="print"/>
          <a:srcRect l="18695" r="9925"/>
          <a:stretch>
            <a:fillRect/>
          </a:stretch>
        </p:blipFill>
        <p:spPr bwMode="auto">
          <a:xfrm>
            <a:off x="214282" y="1428736"/>
            <a:ext cx="4214842" cy="4429156"/>
          </a:xfrm>
          <a:prstGeom prst="rect">
            <a:avLst/>
          </a:prstGeom>
          <a:noFill/>
        </p:spPr>
      </p:pic>
      <p:pic>
        <p:nvPicPr>
          <p:cNvPr id="6147" name="Picture 3" descr="K:\фотоотчет\DSC00995.JPG"/>
          <p:cNvPicPr>
            <a:picLocks noChangeAspect="1" noChangeArrowheads="1"/>
          </p:cNvPicPr>
          <p:nvPr/>
        </p:nvPicPr>
        <p:blipFill>
          <a:blip r:embed="rId3" cstate="print"/>
          <a:srcRect l="12227" r="10746"/>
          <a:stretch>
            <a:fillRect/>
          </a:stretch>
        </p:blipFill>
        <p:spPr bwMode="auto">
          <a:xfrm>
            <a:off x="4500562" y="1500174"/>
            <a:ext cx="4500562" cy="4382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Фотовыставка с участием родителей</a:t>
            </a:r>
            <a:endParaRPr lang="ru-RU" dirty="0"/>
          </a:p>
        </p:txBody>
      </p:sp>
      <p:pic>
        <p:nvPicPr>
          <p:cNvPr id="7170" name="Picture 2" descr="K:\фотоотчет\DSC01045.JPG"/>
          <p:cNvPicPr>
            <a:picLocks noChangeAspect="1" noChangeArrowheads="1"/>
          </p:cNvPicPr>
          <p:nvPr/>
        </p:nvPicPr>
        <p:blipFill>
          <a:blip r:embed="rId2" cstate="print"/>
          <a:srcRect l="9424" t="6282" b="5774"/>
          <a:stretch>
            <a:fillRect/>
          </a:stretch>
        </p:blipFill>
        <p:spPr bwMode="auto">
          <a:xfrm>
            <a:off x="259069" y="1142984"/>
            <a:ext cx="4217807" cy="3071834"/>
          </a:xfrm>
          <a:prstGeom prst="rect">
            <a:avLst/>
          </a:prstGeom>
          <a:noFill/>
        </p:spPr>
      </p:pic>
      <p:pic>
        <p:nvPicPr>
          <p:cNvPr id="7171" name="Picture 3" descr="K:\фотоотчет\DSC01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129040" cy="3097189"/>
          </a:xfrm>
          <a:prstGeom prst="rect">
            <a:avLst/>
          </a:prstGeom>
          <a:noFill/>
        </p:spPr>
      </p:pic>
      <p:pic>
        <p:nvPicPr>
          <p:cNvPr id="7172" name="Picture 4" descr="K:\фотоотчет\DSC01048.JPG"/>
          <p:cNvPicPr>
            <a:picLocks noChangeAspect="1" noChangeArrowheads="1"/>
          </p:cNvPicPr>
          <p:nvPr/>
        </p:nvPicPr>
        <p:blipFill>
          <a:blip r:embed="rId4" cstate="print"/>
          <a:srcRect t="20182" b="4133"/>
          <a:stretch>
            <a:fillRect/>
          </a:stretch>
        </p:blipFill>
        <p:spPr bwMode="auto">
          <a:xfrm>
            <a:off x="285720" y="4286256"/>
            <a:ext cx="4197802" cy="2383125"/>
          </a:xfrm>
          <a:prstGeom prst="rect">
            <a:avLst/>
          </a:prstGeom>
          <a:noFill/>
        </p:spPr>
      </p:pic>
      <p:pic>
        <p:nvPicPr>
          <p:cNvPr id="7173" name="Picture 5" descr="K:\фотоотчет\DSC01049.JPG"/>
          <p:cNvPicPr>
            <a:picLocks noChangeAspect="1" noChangeArrowheads="1"/>
          </p:cNvPicPr>
          <p:nvPr/>
        </p:nvPicPr>
        <p:blipFill>
          <a:blip r:embed="rId5" cstate="print"/>
          <a:srcRect t="9302" b="13953"/>
          <a:stretch>
            <a:fillRect/>
          </a:stretch>
        </p:blipFill>
        <p:spPr bwMode="auto">
          <a:xfrm>
            <a:off x="4714876" y="4357694"/>
            <a:ext cx="4095206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</TotalTime>
  <Words>72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Анализ деятельности детского сада  за 2013-2014 год</vt:lpstr>
      <vt:lpstr>Праздник, посвященный дню матери</vt:lpstr>
      <vt:lpstr>Новый год в ГДК</vt:lpstr>
      <vt:lpstr>Новый год в детском саду</vt:lpstr>
      <vt:lpstr>Фестиваль успеха</vt:lpstr>
      <vt:lpstr>Конкурс «Здоровье  на 5+»</vt:lpstr>
      <vt:lpstr>Сказка «Репка» на новый лад</vt:lpstr>
      <vt:lpstr>Открытое занятие «В гостях у Золушки»</vt:lpstr>
      <vt:lpstr>Фотовыставка с участием родителей</vt:lpstr>
      <vt:lpstr>Совместная выставка школа+ детский сад</vt:lpstr>
      <vt:lpstr>Конкурс «Джалильские чтения»</vt:lpstr>
      <vt:lpstr>Праздник, посвященный Дню Победы</vt:lpstr>
      <vt:lpstr>Выпускной бал</vt:lpstr>
      <vt:lpstr>Самостоятельная деятельность детей</vt:lpstr>
      <vt:lpstr>Праздник, посвященный  70-летию Тюменской области</vt:lpstr>
      <vt:lpstr>Эстафеты, игры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проделанной работе  за  год</dc:title>
  <dc:creator>PROFI</dc:creator>
  <cp:lastModifiedBy>PROFI</cp:lastModifiedBy>
  <cp:revision>12</cp:revision>
  <dcterms:created xsi:type="dcterms:W3CDTF">2014-08-28T14:19:28Z</dcterms:created>
  <dcterms:modified xsi:type="dcterms:W3CDTF">2014-08-29T12:37:57Z</dcterms:modified>
</cp:coreProperties>
</file>