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57" r:id="rId4"/>
    <p:sldId id="258" r:id="rId5"/>
    <p:sldId id="259" r:id="rId6"/>
    <p:sldId id="265" r:id="rId7"/>
    <p:sldId id="273" r:id="rId8"/>
    <p:sldId id="271" r:id="rId9"/>
    <p:sldId id="272" r:id="rId10"/>
    <p:sldId id="269" r:id="rId11"/>
    <p:sldId id="263" r:id="rId12"/>
    <p:sldId id="268" r:id="rId13"/>
    <p:sldId id="266" r:id="rId14"/>
    <p:sldId id="267" r:id="rId15"/>
    <p:sldId id="276" r:id="rId16"/>
    <p:sldId id="260" r:id="rId17"/>
    <p:sldId id="261" r:id="rId18"/>
    <p:sldId id="264" r:id="rId19"/>
    <p:sldId id="262" r:id="rId20"/>
    <p:sldId id="270" r:id="rId21"/>
    <p:sldId id="277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6330FA-9C18-4E28-9ADA-AD5BAB421E4E}" type="datetimeFigureOut">
              <a:rPr lang="ru-RU" smtClean="0"/>
              <a:pPr/>
              <a:t>22.08.2013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9E3C243-35CF-4937-BB55-E4D0DA0D4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ROFI\Downloads\Music\&#1044;&#1077;&#1090;&#1089;&#1082;&#1072;&#1103;_&#1053;&#1086;&#1074;&#1072;&#1103;_&#1042;&#1086;&#1083;&#1085;&#1072;_-_&#1052;&#1091;&#1079;&#1099;&#1082;&#1072;__&#1084;&#1080;&#1085;&#1091;&#1089;_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Внеурочная деятельность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786190"/>
            <a:ext cx="7000924" cy="5973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с детьми и родителями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Детская_Новая_Волна_-_Музыка__минус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47678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2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4286280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3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0"/>
            <a:ext cx="4214810" cy="31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54973" y="4071942"/>
            <a:ext cx="408477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Встречаем мы, встречаем мы </a:t>
            </a:r>
            <a:br>
              <a:rPr lang="ru-RU" sz="2400" dirty="0" smtClean="0"/>
            </a:br>
            <a:r>
              <a:rPr lang="ru-RU" sz="2400" dirty="0" smtClean="0"/>
              <a:t>Сегодня новый год, </a:t>
            </a:r>
            <a:br>
              <a:rPr lang="ru-RU" sz="2400" dirty="0" smtClean="0"/>
            </a:br>
            <a:r>
              <a:rPr lang="ru-RU" sz="2400" dirty="0" smtClean="0"/>
              <a:t>Под ёлкой начинаем мы </a:t>
            </a:r>
            <a:br>
              <a:rPr lang="ru-RU" sz="2400" dirty="0" smtClean="0"/>
            </a:br>
            <a:r>
              <a:rPr lang="ru-RU" sz="2400" dirty="0" smtClean="0"/>
              <a:t>Весёлый хоровод.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310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357166"/>
            <a:ext cx="6292702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5429264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Кукольный театр «Прости меня, мама!», посвященный Международному женскому дню.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89" b="10485"/>
          <a:stretch>
            <a:fillRect/>
          </a:stretch>
        </p:blipFill>
        <p:spPr>
          <a:xfrm>
            <a:off x="357158" y="285728"/>
            <a:ext cx="5374571" cy="293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3793.JPG"/>
          <p:cNvPicPr>
            <a:picLocks noChangeAspect="1"/>
          </p:cNvPicPr>
          <p:nvPr/>
        </p:nvPicPr>
        <p:blipFill>
          <a:blip r:embed="rId3" cstate="print"/>
          <a:srcRect t="13027" b="7279"/>
          <a:stretch>
            <a:fillRect/>
          </a:stretch>
        </p:blipFill>
        <p:spPr>
          <a:xfrm>
            <a:off x="428596" y="3286124"/>
            <a:ext cx="5378455" cy="321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43538" y="2143116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Здравствуй, </a:t>
            </a:r>
            <a:r>
              <a:rPr lang="ru-RU" sz="2400" b="1" dirty="0"/>
              <a:t>Масленица!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Дай нам маслица!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Мы блинков себе горячих напечем-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Нам метели и морозы нипочем!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4200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500" r="12500" b="8058"/>
          <a:stretch>
            <a:fillRect/>
          </a:stretch>
        </p:blipFill>
        <p:spPr>
          <a:xfrm>
            <a:off x="500034" y="214290"/>
            <a:ext cx="4572032" cy="393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4200502.JPG"/>
          <p:cNvPicPr>
            <a:picLocks noChangeAspect="1"/>
          </p:cNvPicPr>
          <p:nvPr/>
        </p:nvPicPr>
        <p:blipFill>
          <a:blip r:embed="rId3" cstate="print"/>
          <a:srcRect l="6944" t="5103" r="6944" b="16589"/>
          <a:stretch>
            <a:fillRect/>
          </a:stretch>
        </p:blipFill>
        <p:spPr>
          <a:xfrm>
            <a:off x="500034" y="3571876"/>
            <a:ext cx="4572032" cy="311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429256" y="2571744"/>
            <a:ext cx="3429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Праздник Пасха. Сказка «Теремок» совместно с ДК ансамблем «Калинушка»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420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599" b="6540"/>
          <a:stretch>
            <a:fillRect/>
          </a:stretch>
        </p:blipFill>
        <p:spPr>
          <a:xfrm>
            <a:off x="285720" y="214290"/>
            <a:ext cx="516001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4200513.JPG"/>
          <p:cNvPicPr>
            <a:picLocks noChangeAspect="1"/>
          </p:cNvPicPr>
          <p:nvPr/>
        </p:nvPicPr>
        <p:blipFill>
          <a:blip r:embed="rId3" cstate="print"/>
          <a:srcRect t="11368" b="10324"/>
          <a:stretch>
            <a:fillRect/>
          </a:stretch>
        </p:blipFill>
        <p:spPr>
          <a:xfrm>
            <a:off x="214282" y="3286124"/>
            <a:ext cx="5260743" cy="308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429256" y="2357430"/>
            <a:ext cx="34603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Опять святая</a:t>
            </a:r>
            <a:br>
              <a:rPr lang="ru-RU" sz="2400" dirty="0" smtClean="0"/>
            </a:br>
            <a:r>
              <a:rPr lang="ru-RU" sz="2400" dirty="0" smtClean="0"/>
              <a:t>Настала Пасха.</a:t>
            </a:r>
            <a:br>
              <a:rPr lang="ru-RU" sz="2400" dirty="0" smtClean="0"/>
            </a:br>
            <a:r>
              <a:rPr lang="ru-RU" sz="2400" dirty="0" smtClean="0"/>
              <a:t>И снова солнце засияло,</a:t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крик несётся до небес: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Христос Воскрес</a:t>
            </a:r>
            <a:r>
              <a:rPr lang="ru-RU" sz="2400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3857628"/>
            <a:ext cx="6429388" cy="2571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200" dirty="0" smtClean="0"/>
              <a:t>Сколько солнца! Сколько света! </a:t>
            </a:r>
            <a:br>
              <a:rPr lang="ru-RU" sz="3200" dirty="0" smtClean="0"/>
            </a:br>
            <a:r>
              <a:rPr lang="ru-RU" sz="3200" dirty="0" smtClean="0"/>
              <a:t>Сколько зелени кругом! </a:t>
            </a:r>
            <a:br>
              <a:rPr lang="ru-RU" sz="3200" dirty="0" smtClean="0"/>
            </a:br>
            <a:r>
              <a:rPr lang="ru-RU" sz="3200" dirty="0" smtClean="0"/>
              <a:t>Что же это? Это ЛЕТО</a:t>
            </a:r>
            <a:br>
              <a:rPr lang="ru-RU" sz="3200" dirty="0" smtClean="0"/>
            </a:br>
            <a:r>
              <a:rPr lang="ru-RU" sz="3200" dirty="0" smtClean="0"/>
              <a:t>Наконец спешит к нам в дом.</a:t>
            </a:r>
          </a:p>
          <a:p>
            <a:endParaRPr lang="ru-RU" dirty="0"/>
          </a:p>
        </p:txBody>
      </p:sp>
      <p:pic>
        <p:nvPicPr>
          <p:cNvPr id="4" name="Рисунок 3" descr="98097560_large_0a278f4f01c3ce52c4ee53e874a7e8b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214291"/>
            <a:ext cx="4000528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7101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29629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7101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90"/>
            <a:ext cx="4357686" cy="326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7101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876"/>
            <a:ext cx="4120004" cy="308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4286256"/>
            <a:ext cx="4000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Летний досуг «Волшебница-ромашка» с родителями и детьми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7101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9"/>
            <a:ext cx="4286280" cy="320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7101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429629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7101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1462" y="357166"/>
            <a:ext cx="410534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4071942"/>
            <a:ext cx="4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Ждет давно нас паровоз,</a:t>
            </a:r>
          </a:p>
          <a:p>
            <a:pPr algn="ctr"/>
            <a:r>
              <a:rPr lang="ru-RU" sz="2800" dirty="0" smtClean="0"/>
              <a:t> Две трубы и сто колес. </a:t>
            </a:r>
          </a:p>
          <a:p>
            <a:pPr algn="ctr"/>
            <a:r>
              <a:rPr lang="ru-RU" sz="2800" dirty="0" smtClean="0"/>
              <a:t>Паровоз, паровоз, </a:t>
            </a:r>
          </a:p>
          <a:p>
            <a:pPr algn="ctr"/>
            <a:r>
              <a:rPr lang="ru-RU" sz="2800" dirty="0" smtClean="0"/>
              <a:t>он вагончики повез!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3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43815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3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91135" y="1071546"/>
            <a:ext cx="4552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Экскурсия в Сельскую Библиотеку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786314" y="3714752"/>
            <a:ext cx="4022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В библиотеке для ребят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 полках книги в ряд стоят.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Бери, читай и много знай,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Но книгу ты не обижай.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428627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3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2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3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142984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0"/>
            <a:ext cx="4329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Театр  «Клоуны с шарами»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4500570"/>
            <a:ext cx="3601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Если клоуны пришли, </a:t>
            </a:r>
            <a:br>
              <a:rPr lang="ru-RU" sz="2200" dirty="0" smtClean="0"/>
            </a:br>
            <a:r>
              <a:rPr lang="ru-RU" sz="2200" dirty="0" smtClean="0"/>
              <a:t>Праздник весело пройдёт. </a:t>
            </a:r>
            <a:br>
              <a:rPr lang="ru-RU" sz="2200" dirty="0" smtClean="0"/>
            </a:br>
            <a:r>
              <a:rPr lang="ru-RU" sz="2200" dirty="0" smtClean="0"/>
              <a:t>Вместе будем развлекаться, </a:t>
            </a:r>
            <a:br>
              <a:rPr lang="ru-RU" sz="2200" dirty="0" smtClean="0"/>
            </a:br>
            <a:r>
              <a:rPr lang="ru-RU" sz="2200" dirty="0" smtClean="0"/>
              <a:t>Вместе радоваться жизни!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142984"/>
            <a:ext cx="4943452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Мы вместе   – воспитатели  и родители – делаем в равной степени одно общее дело,  что нам доверено самой жизнью: обучить, воспитать, вырастить из детей  достойных людей. </a:t>
            </a:r>
            <a:br>
              <a:rPr lang="ru-RU" dirty="0" smtClean="0"/>
            </a:br>
            <a:r>
              <a:rPr lang="ru-RU" dirty="0" smtClean="0"/>
              <a:t>Мы в определенном смысле коллеги.</a:t>
            </a:r>
          </a:p>
        </p:txBody>
      </p:sp>
      <p:pic>
        <p:nvPicPr>
          <p:cNvPr id="4" name="Рисунок 3" descr="d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1000108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8310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492" y="285728"/>
            <a:ext cx="4075712" cy="304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8310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277073" cy="306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8310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4071934" cy="304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05010" y="3714752"/>
            <a:ext cx="47389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Надели кеды</a:t>
            </a:r>
            <a:r>
              <a:rPr lang="ru-RU" sz="2200" dirty="0" smtClean="0"/>
              <a:t>, взяли </a:t>
            </a:r>
            <a:r>
              <a:rPr lang="ru-RU" sz="2200" dirty="0"/>
              <a:t>рюкзаки,</a:t>
            </a:r>
          </a:p>
          <a:p>
            <a:r>
              <a:rPr lang="ru-RU" sz="2200" dirty="0"/>
              <a:t>В глазах огонь и на щеках румянец.</a:t>
            </a:r>
          </a:p>
          <a:p>
            <a:r>
              <a:rPr lang="ru-RU" sz="2200" dirty="0"/>
              <a:t>Куда спешите вы, озорники?</a:t>
            </a:r>
          </a:p>
          <a:p>
            <a:r>
              <a:rPr lang="ru-RU" sz="2200" dirty="0" smtClean="0"/>
              <a:t>«Идём </a:t>
            </a:r>
            <a:r>
              <a:rPr lang="ru-RU" sz="2200" dirty="0"/>
              <a:t>в поход!" - ребята прокричали,</a:t>
            </a:r>
          </a:p>
          <a:p>
            <a:r>
              <a:rPr lang="ru-RU" sz="2200" dirty="0" smtClean="0"/>
              <a:t>И </a:t>
            </a:r>
            <a:r>
              <a:rPr lang="ru-RU" sz="2200" dirty="0"/>
              <a:t>будем свежим воздухом дышать,</a:t>
            </a:r>
          </a:p>
          <a:p>
            <a:r>
              <a:rPr lang="ru-RU" sz="2200" dirty="0" smtClean="0"/>
              <a:t>И </a:t>
            </a:r>
            <a:r>
              <a:rPr lang="ru-RU" sz="2200" dirty="0"/>
              <a:t>в мячик у реки играть,</a:t>
            </a:r>
          </a:p>
          <a:p>
            <a:r>
              <a:rPr lang="ru-RU" sz="2200" dirty="0"/>
              <a:t>И красотой природы </a:t>
            </a:r>
            <a:r>
              <a:rPr lang="ru-RU" sz="2200" dirty="0" smtClean="0"/>
              <a:t>любоваться!</a:t>
            </a:r>
            <a:endParaRPr lang="ru-RU" sz="22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Уважайте </a:t>
            </a:r>
            <a:r>
              <a:rPr lang="ru-RU" dirty="0" smtClean="0"/>
              <a:t>детское желание быть хорошим, берегите его как самое тонкое движение человеческой души, не злоупотребляйте своей властью, не превращайте мудрости родительской власти в деспотическое самодурство.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(В.А. </a:t>
            </a:r>
            <a:r>
              <a:rPr lang="ru-RU" dirty="0" smtClean="0"/>
              <a:t>Сухомлинский)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71744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4500570"/>
            <a:ext cx="5857916" cy="21145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Есть на свете чудо –сад!</a:t>
            </a:r>
          </a:p>
          <a:p>
            <a:pPr>
              <a:buNone/>
            </a:pPr>
            <a:r>
              <a:rPr lang="ru-RU" dirty="0" smtClean="0"/>
              <a:t>В этот сад идти я рад,</a:t>
            </a:r>
          </a:p>
          <a:p>
            <a:pPr>
              <a:buNone/>
            </a:pPr>
            <a:r>
              <a:rPr lang="ru-RU" dirty="0" smtClean="0"/>
              <a:t>Здесь и летом и зимой</a:t>
            </a:r>
          </a:p>
          <a:p>
            <a:pPr>
              <a:buNone/>
            </a:pPr>
            <a:r>
              <a:rPr lang="ru-RU" dirty="0" smtClean="0"/>
              <a:t>Все мои друзья со мной!</a:t>
            </a:r>
          </a:p>
          <a:p>
            <a:endParaRPr lang="ru-RU" dirty="0"/>
          </a:p>
        </p:txBody>
      </p:sp>
      <p:pic>
        <p:nvPicPr>
          <p:cNvPr id="4" name="Рисунок 3" descr="P1290880.JPG"/>
          <p:cNvPicPr>
            <a:picLocks noChangeAspect="1"/>
          </p:cNvPicPr>
          <p:nvPr/>
        </p:nvPicPr>
        <p:blipFill>
          <a:blip r:embed="rId2" cstate="print"/>
          <a:srcRect t="22045" b="9066"/>
          <a:stretch>
            <a:fillRect/>
          </a:stretch>
        </p:blipFill>
        <p:spPr>
          <a:xfrm>
            <a:off x="571472" y="285728"/>
            <a:ext cx="7908187" cy="407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1571612"/>
            <a:ext cx="3961584" cy="35719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Кого не</a:t>
            </a:r>
            <a:br>
              <a:rPr lang="ru-RU" dirty="0" smtClean="0"/>
            </a:br>
            <a:r>
              <a:rPr lang="ru-RU" dirty="0" smtClean="0"/>
              <a:t> повстречаем- </a:t>
            </a:r>
            <a:br>
              <a:rPr lang="ru-RU" dirty="0" smtClean="0"/>
            </a:br>
            <a:r>
              <a:rPr lang="ru-RU" dirty="0" smtClean="0"/>
              <a:t>Здоровья пожелаем,</a:t>
            </a:r>
            <a:br>
              <a:rPr lang="ru-RU" dirty="0" smtClean="0"/>
            </a:br>
            <a:r>
              <a:rPr lang="ru-RU" dirty="0" smtClean="0"/>
              <a:t>Друг к другу повернемся, </a:t>
            </a:r>
            <a:br>
              <a:rPr lang="ru-RU" dirty="0" smtClean="0"/>
            </a:br>
            <a:r>
              <a:rPr lang="ru-RU" dirty="0" smtClean="0"/>
              <a:t>С улыбкой скажем: «Здравствуй!»</a:t>
            </a:r>
            <a:endParaRPr lang="ru-RU" dirty="0"/>
          </a:p>
        </p:txBody>
      </p:sp>
      <p:pic>
        <p:nvPicPr>
          <p:cNvPr id="4" name="Рисунок 3" descr="DSC03863.JPG"/>
          <p:cNvPicPr>
            <a:picLocks noChangeAspect="1"/>
          </p:cNvPicPr>
          <p:nvPr/>
        </p:nvPicPr>
        <p:blipFill>
          <a:blip r:embed="rId2" cstate="print"/>
          <a:srcRect t="10416" b="16667"/>
          <a:stretch>
            <a:fillRect/>
          </a:stretch>
        </p:blipFill>
        <p:spPr>
          <a:xfrm>
            <a:off x="428596" y="214290"/>
            <a:ext cx="5747656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3928.JPG"/>
          <p:cNvPicPr>
            <a:picLocks noChangeAspect="1"/>
          </p:cNvPicPr>
          <p:nvPr/>
        </p:nvPicPr>
        <p:blipFill>
          <a:blip r:embed="rId3" cstate="print"/>
          <a:srcRect b="32292"/>
          <a:stretch>
            <a:fillRect/>
          </a:stretch>
        </p:blipFill>
        <p:spPr>
          <a:xfrm>
            <a:off x="428596" y="3500438"/>
            <a:ext cx="576778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357166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5357826"/>
            <a:ext cx="76438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 «Дети должны жить в мире красоты, игры, сказки, музыки, рисунка, фантазии, творчества».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В</a:t>
            </a:r>
            <a:r>
              <a:rPr lang="ru-RU" sz="2000" i="1" dirty="0"/>
              <a:t>. А. Сухомлинский</a:t>
            </a:r>
            <a:endParaRPr lang="ru-RU" sz="20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B2307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929"/>
          <a:stretch>
            <a:fillRect/>
          </a:stretch>
        </p:blipFill>
        <p:spPr>
          <a:xfrm>
            <a:off x="4143372" y="214290"/>
            <a:ext cx="471490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B230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15773"/>
            <a:ext cx="4714908" cy="352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500042"/>
            <a:ext cx="3143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Праздник, посвященный </a:t>
            </a:r>
            <a:br>
              <a:rPr lang="ru-RU" sz="2800" dirty="0" smtClean="0"/>
            </a:br>
            <a:r>
              <a:rPr lang="ru-RU" sz="2800" dirty="0" smtClean="0"/>
              <a:t>Дню Матери. Работа в социуме. Дом Культуры.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000596" y="4071942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Мама - первое слово ребёнка. </a:t>
            </a:r>
            <a:br>
              <a:rPr lang="ru-RU" sz="2400" dirty="0" smtClean="0"/>
            </a:br>
            <a:r>
              <a:rPr lang="ru-RU" sz="2400" dirty="0" smtClean="0"/>
              <a:t>Мама - первые в жизни шаги. </a:t>
            </a:r>
            <a:br>
              <a:rPr lang="ru-RU" sz="2400" dirty="0" smtClean="0"/>
            </a:br>
            <a:r>
              <a:rPr lang="ru-RU" sz="2400" dirty="0" smtClean="0"/>
              <a:t>Мама - самое в мире святое. </a:t>
            </a:r>
            <a:br>
              <a:rPr lang="ru-RU" sz="2400" dirty="0" smtClean="0"/>
            </a:br>
            <a:r>
              <a:rPr lang="ru-RU" sz="2400" dirty="0" smtClean="0"/>
              <a:t>Маму, маму свою - береги!!!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5857916" cy="439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28860" y="5143512"/>
            <a:ext cx="4572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Что может быть семьи дороже? Теплом встречает отчий дом, Здесь ждут тебя всегда с любовью, И провожают в путь с добром!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928794" y="285728"/>
            <a:ext cx="5403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Фотовыставка «Дом, в котором я живу»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71546"/>
            <a:ext cx="6278033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214290"/>
            <a:ext cx="7653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Осенняя выставка совместно с родителями и детьми «Чудо-Овощи»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1708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14356"/>
            <a:ext cx="6292702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14290"/>
            <a:ext cx="7315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Выставка совместно с родителями и детьми «Волшебница-Елка»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71802" y="5380672"/>
            <a:ext cx="24897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Блестят на елке бусы,</a:t>
            </a:r>
            <a:br>
              <a:rPr lang="ru-RU" dirty="0" smtClean="0"/>
            </a:br>
            <a:r>
              <a:rPr lang="ru-RU" dirty="0" smtClean="0"/>
              <a:t>Хлопушки и звезда.</a:t>
            </a:r>
            <a:br>
              <a:rPr lang="ru-RU" dirty="0" smtClean="0"/>
            </a:br>
            <a:r>
              <a:rPr lang="ru-RU" dirty="0" smtClean="0"/>
              <a:t>Мы любим нашу елку -</a:t>
            </a:r>
            <a:br>
              <a:rPr lang="ru-RU" dirty="0" smtClean="0"/>
            </a:br>
            <a:r>
              <a:rPr lang="ru-RU" dirty="0" smtClean="0"/>
              <a:t>Да, да, да!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209</TotalTime>
  <Words>276</Words>
  <Application>Microsoft Office PowerPoint</Application>
  <PresentationFormat>Экран (4:3)</PresentationFormat>
  <Paragraphs>41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Внеурочная деятельность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</dc:title>
  <dc:creator>PROFI</dc:creator>
  <cp:lastModifiedBy>PROFI</cp:lastModifiedBy>
  <cp:revision>20</cp:revision>
  <dcterms:created xsi:type="dcterms:W3CDTF">2013-08-18T09:45:33Z</dcterms:created>
  <dcterms:modified xsi:type="dcterms:W3CDTF">2013-08-21T18:17:25Z</dcterms:modified>
</cp:coreProperties>
</file>