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426368" y="339651"/>
            <a:ext cx="8291264" cy="617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3674"/>
            <a:ext cx="9144000" cy="17943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969" y="-16313"/>
            <a:ext cx="1917521" cy="1265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17521" cy="1265137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0" y="6611779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chemeClr val="bg1"/>
              </a:solidFill>
              <a:effectLst/>
              <a:latin typeface="Adine Kirnberg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426368" y="339651"/>
            <a:ext cx="8291264" cy="617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3674"/>
            <a:ext cx="9144000" cy="1794326"/>
          </a:xfrm>
          <a:prstGeom prst="rect">
            <a:avLst/>
          </a:prstGeom>
        </p:spPr>
      </p:pic>
      <p:sp>
        <p:nvSpPr>
          <p:cNvPr id="20" name="Прямоугольник 19"/>
          <p:cNvSpPr/>
          <p:nvPr userDrawn="1"/>
        </p:nvSpPr>
        <p:spPr>
          <a:xfrm>
            <a:off x="0" y="6611779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chemeClr val="bg1"/>
              </a:solidFill>
              <a:effectLst/>
              <a:latin typeface="Adine Kirnberg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426368" y="339651"/>
            <a:ext cx="8291264" cy="617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3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478" y="0"/>
            <a:ext cx="1917521" cy="12651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17521" cy="12651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5601445"/>
            <a:ext cx="1917521" cy="1265137"/>
          </a:xfrm>
          <a:prstGeom prst="rect">
            <a:avLst/>
          </a:prstGeom>
        </p:spPr>
      </p:pic>
      <p:sp>
        <p:nvSpPr>
          <p:cNvPr id="22" name="Прямоугольник 21"/>
          <p:cNvSpPr/>
          <p:nvPr userDrawn="1"/>
        </p:nvSpPr>
        <p:spPr>
          <a:xfrm>
            <a:off x="0" y="6625372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chemeClr val="bg1"/>
              </a:solidFill>
              <a:effectLst/>
              <a:latin typeface="Adine Kirnberg" pitchFamily="2" charset="0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26479" y="5606456"/>
            <a:ext cx="1917521" cy="1265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426368" y="339651"/>
            <a:ext cx="8291264" cy="617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Дата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C71EC6-210F-42DE-9C53-41977AD35B3D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18" name="Номер слайда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611779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chemeClr val="bg1"/>
              </a:solidFill>
              <a:effectLst/>
              <a:latin typeface="Adine Kirnberg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6" y="202332"/>
            <a:ext cx="8604448" cy="6453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3674"/>
            <a:ext cx="9144000" cy="1794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969" y="-16313"/>
            <a:ext cx="1917521" cy="12651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17521" cy="1265137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6611779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chemeClr val="bg1"/>
                </a:solidFill>
                <a:effectLst/>
                <a:latin typeface="Adine Kirnberg" pitchFamily="2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chemeClr val="bg1"/>
              </a:solidFill>
              <a:effectLst/>
              <a:latin typeface="Adine Kirnberg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4.pic4you.ru/y2015/01-19/24687/4850377-thumb.png" TargetMode="External"/><Relationship Id="rId2" Type="http://schemas.openxmlformats.org/officeDocument/2006/relationships/hyperlink" Target="https://www.motto.net.ua/old_site/img/textures/1306093318_E7E5EBE5EDEEE920F4EEED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img-fotki.yandex.ru/get/9326/16969765.1a0/0_7e418_89034f51_orig.png" TargetMode="External"/><Relationship Id="rId4" Type="http://schemas.openxmlformats.org/officeDocument/2006/relationships/hyperlink" Target="https://img-fotki.yandex.ru/get/66316/200418627.132/0_162e8f_7fca1b68_orig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91680" y="4149080"/>
            <a:ext cx="576064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 smtClean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691680" y="309709"/>
            <a:ext cx="5760640" cy="415498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6600" b="1" i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Квест</a:t>
            </a:r>
            <a:r>
              <a:rPr lang="ru-RU" sz="66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-игра</a:t>
            </a:r>
            <a:endParaRPr lang="ru-RU" sz="6600" b="1" i="1" dirty="0" smtClean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Arial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ru-RU" sz="66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« Я люблю- </a:t>
            </a:r>
            <a:r>
              <a:rPr lang="ru-RU" sz="6600" b="1" i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Ялуторовсий</a:t>
            </a:r>
            <a:r>
              <a:rPr lang="ru-RU" sz="66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 район»</a:t>
            </a:r>
            <a:endParaRPr lang="ru-RU" sz="66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" y="27247"/>
            <a:ext cx="4631681" cy="3473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5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2662" y="346335"/>
            <a:ext cx="8229600" cy="106644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Экскурсия в МТМ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82453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5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5232581" cy="3924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63037"/>
            <a:ext cx="5184576" cy="372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4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Экскурсия к новому мосту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52936"/>
            <a:ext cx="5328592" cy="378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3" y="1196752"/>
            <a:ext cx="4704215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1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Беседы с детьми: « Как возникло наше село- его название»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 Символика района», « Русская изба»,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« Люди нашего села»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Анкетирование родителей :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« Что я знаю о родном селе»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Создание альбома : « Мое любимое село»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48" y="3140968"/>
            <a:ext cx="4490807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480795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2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Тематическая прогулка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к памятнику ВОВ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52" y="3356992"/>
            <a:ext cx="432601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60851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6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Экскурсия акция «Чистая поляна»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140752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12" y="1052736"/>
            <a:ext cx="4680678" cy="3384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27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Галерея детского и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родительского творчества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844824"/>
            <a:ext cx="4248471" cy="4212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5"/>
            <a:ext cx="4104457" cy="421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7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4248472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93" y="3068960"/>
            <a:ext cx="4848686" cy="363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1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412776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Times New Roman"/>
                <a:ea typeface="Times New Roman"/>
              </a:rPr>
              <a:t>ПРОЕКТ</a:t>
            </a:r>
            <a:r>
              <a:rPr lang="ru-RU" sz="3600" dirty="0">
                <a:solidFill>
                  <a:srgbClr val="00B050"/>
                </a:solidFill>
                <a:latin typeface="Times New Roman"/>
                <a:ea typeface="Times New Roman"/>
              </a:rPr>
              <a:t/>
            </a:r>
            <a:br>
              <a:rPr lang="ru-RU" sz="3600" dirty="0">
                <a:solidFill>
                  <a:srgbClr val="00B050"/>
                </a:solidFill>
                <a:latin typeface="Times New Roman"/>
                <a:ea typeface="Times New Roman"/>
              </a:rPr>
            </a:br>
            <a:r>
              <a:rPr lang="ru-RU" sz="3600" dirty="0">
                <a:solidFill>
                  <a:srgbClr val="00B050"/>
                </a:solidFill>
                <a:latin typeface="Times New Roman"/>
                <a:ea typeface="Times New Roman"/>
              </a:rPr>
              <a:t/>
            </a:r>
            <a:br>
              <a:rPr lang="ru-RU" sz="3600" dirty="0">
                <a:solidFill>
                  <a:srgbClr val="00B050"/>
                </a:solidFill>
                <a:latin typeface="Times New Roman"/>
                <a:ea typeface="Times New Roman"/>
              </a:rPr>
            </a:br>
            <a:r>
              <a:rPr lang="ru-RU" sz="5400" b="1" dirty="0">
                <a:solidFill>
                  <a:srgbClr val="00B050"/>
                </a:solidFill>
                <a:latin typeface="Times New Roman"/>
                <a:ea typeface="Times New Roman"/>
              </a:rPr>
              <a:t>«Мое село - мой край родной»</a:t>
            </a:r>
            <a:r>
              <a:rPr lang="ru-RU" sz="3600" b="1" dirty="0">
                <a:solidFill>
                  <a:srgbClr val="00B050"/>
                </a:solidFill>
                <a:latin typeface="Times New Roman"/>
                <a:ea typeface="Times New Roman"/>
              </a:rPr>
              <a:t> 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Конкурс поделок для родителей и детей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 Я люблю наш край»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5173"/>
            <a:ext cx="4176464" cy="3921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67" y="1345174"/>
            <a:ext cx="3672557" cy="3921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6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Праздник « Масленица»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9" y="1556792"/>
            <a:ext cx="4536503" cy="3816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14" y="1556792"/>
            <a:ext cx="4224618" cy="3816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0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8700"/>
            <a:ext cx="7272808" cy="5076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Концерт « Наш край»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9" t="-34690" r="-55584" b="-5551"/>
          <a:stretch/>
        </p:blipFill>
        <p:spPr bwMode="auto">
          <a:xfrm>
            <a:off x="0" y="0"/>
            <a:ext cx="7164000" cy="537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11" y="1249877"/>
            <a:ext cx="4056609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06742"/>
            <a:ext cx="4248471" cy="41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392488" cy="4104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6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Макет  «</a:t>
            </a:r>
            <a:r>
              <a:rPr lang="ru-RU" sz="2400" dirty="0" err="1" smtClean="0">
                <a:solidFill>
                  <a:srgbClr val="FF0000"/>
                </a:solidFill>
              </a:rPr>
              <a:t>Бердюгино</a:t>
            </a:r>
            <a:r>
              <a:rPr lang="ru-RU" sz="2400" dirty="0" smtClean="0">
                <a:solidFill>
                  <a:srgbClr val="FF0000"/>
                </a:solidFill>
              </a:rPr>
              <a:t>- мое любимое село»»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7" y="1196752"/>
            <a:ext cx="6936771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2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38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548681"/>
            <a:ext cx="7772400" cy="50405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Информацонные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источники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369368" y="1124744"/>
            <a:ext cx="64008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hlinkClick r:id="rId2"/>
              </a:rPr>
              <a:t>Фон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hlinkClick r:id="rId3"/>
              </a:rPr>
              <a:t>паны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4"/>
              </a:rPr>
              <a:t>Тюльпаны1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Рамка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79"/>
            <a:ext cx="77048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Цель.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Создание условий для гражданско-патриотического воспитания дошкольника на основе культуры родного края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-способствовать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становлению понятия «малая родина – мой дом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-вызвать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интерес к познанию истории родного села «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Бердюгино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-уточнить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имеющиеся знания детей о жизни в селе и городе, их особенностях и различиях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-пробудить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уважение к сельским труженикам, интерес к их труду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;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-приобщать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родителей к активному участию, воспитанию у детей любви к родным местам, проявлению уважения и интереса к труженикам села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052736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Гипотеза.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Ознакомление детей с родным селом через познавательную деятельность будет способствовать расширению их кругозора, развитию познавательных способностей, любознательности, умственной активности, обогащению речи, воспитанию эстетического вкуса и развитию детского творчества, проявлению активности и преобразовании действительности через созидательную деятельность.</a:t>
            </a:r>
            <a:b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9"/>
            <a:ext cx="7846640" cy="158417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Фотовыставка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«Мое село-мой край родной»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63691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2024844"/>
            <a:ext cx="6160941" cy="4620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2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7846640" cy="13681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Фотовыставка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«Моя семья самая счастливая»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844824"/>
            <a:ext cx="6512768" cy="3793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54814"/>
            <a:ext cx="6480720" cy="4698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3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9"/>
            <a:ext cx="7702624" cy="100811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Экскурсия в музей школы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«Зал боевой славы»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529992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60851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Экскурсии по селу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08" y="1160867"/>
            <a:ext cx="4464339" cy="3348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6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8154"/>
            <a:ext cx="4824536" cy="4047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608668" cy="3528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7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82</Words>
  <Application>Microsoft Office PowerPoint</Application>
  <PresentationFormat>Экран (4:3)</PresentationFormat>
  <Paragraphs>22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Фотовыставка  «Мое село-мой край родной»</vt:lpstr>
      <vt:lpstr>Фотовыставка  «Моя семья самая счастливая»</vt:lpstr>
      <vt:lpstr>Экскурсия в музей школы  «Зал боевой славы»</vt:lpstr>
      <vt:lpstr>Экскурсии по селу</vt:lpstr>
      <vt:lpstr>Презентация PowerPoint</vt:lpstr>
      <vt:lpstr>Презентация PowerPoint</vt:lpstr>
      <vt:lpstr>Экскурсия в МТМ</vt:lpstr>
      <vt:lpstr>Презентация PowerPoint</vt:lpstr>
      <vt:lpstr>Экскурсия к новому мосту</vt:lpstr>
      <vt:lpstr>Беседы с детьми: « Как возникло наше село- его название» « Символика района», « Русская изба»,  « Люди нашего села» Анкетирование родителей :  « Что я знаю о родном селе»  Создание альбома : « Мое любимое село»</vt:lpstr>
      <vt:lpstr>Презентация PowerPoint</vt:lpstr>
      <vt:lpstr>Тематическая прогулка  к памятнику ВОВ</vt:lpstr>
      <vt:lpstr>Экскурсия акция «Чистая поляна»</vt:lpstr>
      <vt:lpstr>Галерея детского и  родительского творчества</vt:lpstr>
      <vt:lpstr>Презентация PowerPoint</vt:lpstr>
      <vt:lpstr>Конкурс поделок для родителей и детей  « Я люблю наш край»</vt:lpstr>
      <vt:lpstr>Праздник « Масленица»</vt:lpstr>
      <vt:lpstr>Презентация PowerPoint</vt:lpstr>
      <vt:lpstr>Концерт « Наш край»</vt:lpstr>
      <vt:lpstr>Презентация PowerPoint</vt:lpstr>
      <vt:lpstr>Макет  «Бердюгино- мое любимое село»»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Тюльпаны</dc:title>
  <dc:creator>Фокина Лидия Петровна</dc:creator>
  <cp:keywords>Ша;блон презентации</cp:keywords>
  <cp:lastModifiedBy>USER</cp:lastModifiedBy>
  <cp:revision>24</cp:revision>
  <dcterms:created xsi:type="dcterms:W3CDTF">2017-02-23T13:11:39Z</dcterms:created>
  <dcterms:modified xsi:type="dcterms:W3CDTF">2017-03-29T03:16:13Z</dcterms:modified>
</cp:coreProperties>
</file>