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63" r:id="rId2"/>
    <p:sldId id="307" r:id="rId3"/>
    <p:sldId id="308" r:id="rId4"/>
    <p:sldId id="305" r:id="rId5"/>
    <p:sldId id="306" r:id="rId6"/>
    <p:sldId id="360" r:id="rId7"/>
    <p:sldId id="259" r:id="rId8"/>
    <p:sldId id="260" r:id="rId9"/>
    <p:sldId id="267" r:id="rId10"/>
    <p:sldId id="266" r:id="rId11"/>
    <p:sldId id="317" r:id="rId12"/>
    <p:sldId id="258" r:id="rId13"/>
    <p:sldId id="257" r:id="rId14"/>
    <p:sldId id="268" r:id="rId15"/>
    <p:sldId id="269" r:id="rId16"/>
    <p:sldId id="270" r:id="rId17"/>
    <p:sldId id="321" r:id="rId18"/>
    <p:sldId id="322" r:id="rId19"/>
    <p:sldId id="323" r:id="rId20"/>
    <p:sldId id="324" r:id="rId21"/>
    <p:sldId id="325" r:id="rId22"/>
    <p:sldId id="326" r:id="rId23"/>
    <p:sldId id="271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5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57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060" y="5052546"/>
            <a:ext cx="7516013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75BD2-8F2B-4EB0-BADC-762BAF9BC0CF}" type="datetimeFigureOut">
              <a:rPr lang="ru-RU" smtClean="0"/>
              <a:t>12.12.2017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977B2-7FD8-4BF3-BDBC-1BD591BDC075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109" y="3132290"/>
            <a:ext cx="9567135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731519"/>
            <a:ext cx="85344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75BD2-8F2B-4EB0-BADC-762BAF9BC0CF}" type="datetimeFigureOut">
              <a:rPr lang="ru-RU" smtClean="0"/>
              <a:t>12.12.2017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977B2-7FD8-4BF3-BDBC-1BD591BDC07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8344" y="376518"/>
            <a:ext cx="27432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2151" y="731520"/>
            <a:ext cx="6439049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75BD2-8F2B-4EB0-BADC-762BAF9BC0CF}" type="datetimeFigureOut">
              <a:rPr lang="ru-RU" smtClean="0"/>
              <a:t>12.12.2017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977B2-7FD8-4BF3-BDBC-1BD591BDC07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75BD2-8F2B-4EB0-BADC-762BAF9BC0CF}" type="datetimeFigureOut">
              <a:rPr lang="ru-RU" smtClean="0"/>
              <a:t>12.12.2017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977B2-7FD8-4BF3-BDBC-1BD591BDC075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927" y="2172648"/>
            <a:ext cx="7955555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584" y="4607511"/>
            <a:ext cx="7960659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75BD2-8F2B-4EB0-BADC-762BAF9BC0CF}" type="datetimeFigureOut">
              <a:rPr lang="ru-RU" smtClean="0"/>
              <a:t>12.12.2017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977B2-7FD8-4BF3-BDBC-1BD591BDC07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75BD2-8F2B-4EB0-BADC-762BAF9BC0CF}" type="datetimeFigureOut">
              <a:rPr lang="ru-RU" smtClean="0"/>
              <a:t>12.12.2017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977B2-7FD8-4BF3-BDBC-1BD591BDC075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999" y="731519"/>
            <a:ext cx="4462272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731520"/>
            <a:ext cx="4462272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929" y="1400327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403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1399032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75BD2-8F2B-4EB0-BADC-762BAF9BC0CF}" type="datetimeFigureOut">
              <a:rPr lang="ru-RU" smtClean="0"/>
              <a:t>12.12.2017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977B2-7FD8-4BF3-BDBC-1BD591BDC075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75BD2-8F2B-4EB0-BADC-762BAF9BC0CF}" type="datetimeFigureOut">
              <a:rPr lang="ru-RU" smtClean="0"/>
              <a:t>12.12.2017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977B2-7FD8-4BF3-BDBC-1BD591BDC07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75BD2-8F2B-4EB0-BADC-762BAF9BC0CF}" type="datetimeFigureOut">
              <a:rPr lang="ru-RU" smtClean="0"/>
              <a:t>12.12.2017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977B2-7FD8-4BF3-BDBC-1BD591BDC07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794" y="2209801"/>
            <a:ext cx="4848113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4688" y="731520"/>
            <a:ext cx="5356113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354" y="3497802"/>
            <a:ext cx="4518213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75BD2-8F2B-4EB0-BADC-762BAF9BC0CF}" type="datetimeFigureOut">
              <a:rPr lang="ru-RU" smtClean="0"/>
              <a:t>12.12.2017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977B2-7FD8-4BF3-BDBC-1BD591BDC07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6900" y="1143000"/>
            <a:ext cx="54864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516" y="1010486"/>
            <a:ext cx="4925485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75BD2-8F2B-4EB0-BADC-762BAF9BC0CF}" type="datetimeFigureOut">
              <a:rPr lang="ru-RU" smtClean="0"/>
              <a:t>12.12.2017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977B2-7FD8-4BF3-BDBC-1BD591BDC075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91" y="4464421"/>
            <a:ext cx="8511384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12192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1053" y="4372168"/>
            <a:ext cx="8683348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2260"/>
            <a:ext cx="85344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6172201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6475BD2-8F2B-4EB0-BADC-762BAF9BC0CF}" type="datetimeFigureOut">
              <a:rPr lang="ru-RU" smtClean="0"/>
              <a:t>12.12.2017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172201"/>
            <a:ext cx="44704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0000" y="6172201"/>
            <a:ext cx="243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22E977B2-7FD8-4BF3-BDBC-1BD591BDC075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99"/>
          <a:stretch/>
        </p:blipFill>
        <p:spPr>
          <a:xfrm>
            <a:off x="851077" y="934725"/>
            <a:ext cx="5114763" cy="574940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341"/>
          <a:stretch/>
        </p:blipFill>
        <p:spPr>
          <a:xfrm>
            <a:off x="6310648" y="136728"/>
            <a:ext cx="5336158" cy="585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372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754" y="365125"/>
            <a:ext cx="10208046" cy="6200927"/>
          </a:xfrm>
        </p:spPr>
      </p:pic>
    </p:spTree>
    <p:extLst>
      <p:ext uri="{BB962C8B-B14F-4D97-AF65-F5344CB8AC3E}">
        <p14:creationId xmlns:p14="http://schemas.microsoft.com/office/powerpoint/2010/main" val="4282956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854" y="365125"/>
            <a:ext cx="9882131" cy="5811838"/>
          </a:xfrm>
        </p:spPr>
      </p:pic>
    </p:spTree>
    <p:extLst>
      <p:ext uri="{BB962C8B-B14F-4D97-AF65-F5344CB8AC3E}">
        <p14:creationId xmlns:p14="http://schemas.microsoft.com/office/powerpoint/2010/main" val="3646133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883" y="365124"/>
            <a:ext cx="8571123" cy="6156861"/>
          </a:xfrm>
        </p:spPr>
      </p:pic>
    </p:spTree>
    <p:extLst>
      <p:ext uri="{BB962C8B-B14F-4D97-AF65-F5344CB8AC3E}">
        <p14:creationId xmlns:p14="http://schemas.microsoft.com/office/powerpoint/2010/main" val="1349681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456" y="742553"/>
            <a:ext cx="5181248" cy="537289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47"/>
          <a:stretch/>
        </p:blipFill>
        <p:spPr>
          <a:xfrm>
            <a:off x="6591759" y="3318831"/>
            <a:ext cx="4970585" cy="327452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02"/>
          <a:stretch/>
        </p:blipFill>
        <p:spPr>
          <a:xfrm>
            <a:off x="5861926" y="303915"/>
            <a:ext cx="4970585" cy="2773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166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Объект 6"/>
          <p:cNvSpPr>
            <a:spLocks noGrp="1"/>
          </p:cNvSpPr>
          <p:nvPr>
            <p:ph sz="quarter" idx="13"/>
          </p:nvPr>
        </p:nvSpPr>
        <p:spPr>
          <a:xfrm>
            <a:off x="838200" y="1825625"/>
            <a:ext cx="8727831" cy="327391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822" y="365126"/>
            <a:ext cx="10003315" cy="6057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211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571" y="365125"/>
            <a:ext cx="9947313" cy="6189911"/>
          </a:xfrm>
        </p:spPr>
      </p:pic>
    </p:spTree>
    <p:extLst>
      <p:ext uri="{BB962C8B-B14F-4D97-AF65-F5344CB8AC3E}">
        <p14:creationId xmlns:p14="http://schemas.microsoft.com/office/powerpoint/2010/main" val="3857669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210"/>
          <a:stretch/>
        </p:blipFill>
        <p:spPr>
          <a:xfrm>
            <a:off x="838200" y="958467"/>
            <a:ext cx="4793599" cy="542402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9984" y="365125"/>
            <a:ext cx="4965862" cy="5624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589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839" y="365124"/>
            <a:ext cx="10152961" cy="6112793"/>
          </a:xfrm>
        </p:spPr>
      </p:pic>
    </p:spTree>
    <p:extLst>
      <p:ext uri="{BB962C8B-B14F-4D97-AF65-F5344CB8AC3E}">
        <p14:creationId xmlns:p14="http://schemas.microsoft.com/office/powerpoint/2010/main" val="1223253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754" y="365125"/>
            <a:ext cx="9948232" cy="6101776"/>
          </a:xfrm>
        </p:spPr>
      </p:pic>
    </p:spTree>
    <p:extLst>
      <p:ext uri="{BB962C8B-B14F-4D97-AF65-F5344CB8AC3E}">
        <p14:creationId xmlns:p14="http://schemas.microsoft.com/office/powerpoint/2010/main" val="39664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124" y="566364"/>
            <a:ext cx="9661793" cy="5878503"/>
          </a:xfrm>
        </p:spPr>
      </p:pic>
    </p:spTree>
    <p:extLst>
      <p:ext uri="{BB962C8B-B14F-4D97-AF65-F5344CB8AC3E}">
        <p14:creationId xmlns:p14="http://schemas.microsoft.com/office/powerpoint/2010/main" val="39014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805" y="365125"/>
            <a:ext cx="10047383" cy="6145844"/>
          </a:xfrm>
        </p:spPr>
      </p:pic>
    </p:spTree>
    <p:extLst>
      <p:ext uri="{BB962C8B-B14F-4D97-AF65-F5344CB8AC3E}">
        <p14:creationId xmlns:p14="http://schemas.microsoft.com/office/powerpoint/2010/main" val="1693175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361" y="365125"/>
            <a:ext cx="9694843" cy="6101776"/>
          </a:xfrm>
        </p:spPr>
      </p:pic>
    </p:spTree>
    <p:extLst>
      <p:ext uri="{BB962C8B-B14F-4D97-AF65-F5344CB8AC3E}">
        <p14:creationId xmlns:p14="http://schemas.microsoft.com/office/powerpoint/2010/main" val="1961743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058" y="516194"/>
            <a:ext cx="9070258" cy="5869858"/>
          </a:xfrm>
        </p:spPr>
      </p:pic>
    </p:spTree>
    <p:extLst>
      <p:ext uri="{BB962C8B-B14F-4D97-AF65-F5344CB8AC3E}">
        <p14:creationId xmlns:p14="http://schemas.microsoft.com/office/powerpoint/2010/main" val="2923433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8743" y="378002"/>
            <a:ext cx="9291484" cy="5799701"/>
          </a:xfrm>
        </p:spPr>
      </p:pic>
    </p:spTree>
    <p:extLst>
      <p:ext uri="{BB962C8B-B14F-4D97-AF65-F5344CB8AC3E}">
        <p14:creationId xmlns:p14="http://schemas.microsoft.com/office/powerpoint/2010/main" val="587402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810" y="837281"/>
            <a:ext cx="5467544" cy="578840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744" y="419120"/>
            <a:ext cx="5357446" cy="6019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344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468" y="256926"/>
            <a:ext cx="10219063" cy="6344147"/>
          </a:xfrm>
        </p:spPr>
      </p:pic>
    </p:spTree>
    <p:extLst>
      <p:ext uri="{BB962C8B-B14F-4D97-AF65-F5344CB8AC3E}">
        <p14:creationId xmlns:p14="http://schemas.microsoft.com/office/powerpoint/2010/main" val="2186596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245" y="365125"/>
            <a:ext cx="9917723" cy="5811838"/>
          </a:xfrm>
        </p:spPr>
      </p:pic>
    </p:spTree>
    <p:extLst>
      <p:ext uri="{BB962C8B-B14F-4D97-AF65-F5344CB8AC3E}">
        <p14:creationId xmlns:p14="http://schemas.microsoft.com/office/powerpoint/2010/main" val="4277014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810" y="749147"/>
            <a:ext cx="4693185" cy="524402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1385" y="365125"/>
            <a:ext cx="6253122" cy="6042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252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/>
          </p:nvPr>
        </p:nvGraphicFramePr>
        <p:xfrm>
          <a:off x="1524000" y="731838"/>
          <a:ext cx="853440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06880"/>
                <a:gridCol w="1706880"/>
                <a:gridCol w="1706880"/>
                <a:gridCol w="1706880"/>
                <a:gridCol w="1706880"/>
              </a:tblGrid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74212" marR="74212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74212" marR="74212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74212" marR="74212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74212" marR="74212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74212" marR="74212"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74212" marR="74212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74212" marR="74212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74212" marR="74212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74212" marR="74212"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74212" marR="74212"/>
                </a:tc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546" y="508344"/>
            <a:ext cx="8890613" cy="603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540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395" y="365124"/>
            <a:ext cx="9430439" cy="6112793"/>
          </a:xfrm>
        </p:spPr>
      </p:pic>
    </p:spTree>
    <p:extLst>
      <p:ext uri="{BB962C8B-B14F-4D97-AF65-F5344CB8AC3E}">
        <p14:creationId xmlns:p14="http://schemas.microsoft.com/office/powerpoint/2010/main" val="672617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989" y="365124"/>
            <a:ext cx="9430439" cy="6244995"/>
          </a:xfrm>
        </p:spPr>
      </p:pic>
    </p:spTree>
    <p:extLst>
      <p:ext uri="{BB962C8B-B14F-4D97-AF65-F5344CB8AC3E}">
        <p14:creationId xmlns:p14="http://schemas.microsoft.com/office/powerpoint/2010/main" val="564831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26" y="550844"/>
            <a:ext cx="5064290" cy="546436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156771"/>
            <a:ext cx="5744877" cy="538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474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525</TotalTime>
  <Words>0</Words>
  <Application>Microsoft Office PowerPoint</Application>
  <PresentationFormat>Широкоэкранный</PresentationFormat>
  <Paragraphs>0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6" baseType="lpstr">
      <vt:lpstr>Georgia</vt:lpstr>
      <vt:lpstr>Trebuchet MS</vt:lpstr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Бердюгино</dc:creator>
  <cp:lastModifiedBy>Lenovo</cp:lastModifiedBy>
  <cp:revision>46</cp:revision>
  <dcterms:created xsi:type="dcterms:W3CDTF">2017-04-12T11:39:54Z</dcterms:created>
  <dcterms:modified xsi:type="dcterms:W3CDTF">2017-12-12T11:06:15Z</dcterms:modified>
</cp:coreProperties>
</file>