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3" r:id="rId3"/>
    <p:sldId id="294" r:id="rId4"/>
    <p:sldId id="296" r:id="rId5"/>
    <p:sldId id="297" r:id="rId6"/>
    <p:sldId id="298" r:id="rId7"/>
    <p:sldId id="311" r:id="rId8"/>
    <p:sldId id="318" r:id="rId9"/>
    <p:sldId id="299" r:id="rId10"/>
    <p:sldId id="300" r:id="rId11"/>
    <p:sldId id="301" r:id="rId12"/>
    <p:sldId id="303" r:id="rId13"/>
    <p:sldId id="304" r:id="rId14"/>
    <p:sldId id="328" r:id="rId15"/>
    <p:sldId id="339" r:id="rId16"/>
    <p:sldId id="336" r:id="rId17"/>
    <p:sldId id="337" r:id="rId18"/>
    <p:sldId id="329" r:id="rId19"/>
    <p:sldId id="330" r:id="rId20"/>
    <p:sldId id="331" r:id="rId21"/>
    <p:sldId id="333" r:id="rId22"/>
    <p:sldId id="335" r:id="rId23"/>
    <p:sldId id="31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240108" cy="6211521"/>
          </a:xfrm>
        </p:spPr>
      </p:pic>
    </p:spTree>
    <p:extLst>
      <p:ext uri="{BB962C8B-B14F-4D97-AF65-F5344CB8AC3E}">
        <p14:creationId xmlns:p14="http://schemas.microsoft.com/office/powerpoint/2010/main" val="10104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95" y="473725"/>
            <a:ext cx="8967731" cy="5849957"/>
          </a:xfrm>
        </p:spPr>
      </p:pic>
    </p:spTree>
    <p:extLst>
      <p:ext uri="{BB962C8B-B14F-4D97-AF65-F5344CB8AC3E}">
        <p14:creationId xmlns:p14="http://schemas.microsoft.com/office/powerpoint/2010/main" val="1155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65" y="517792"/>
            <a:ext cx="9199084" cy="5805889"/>
          </a:xfrm>
        </p:spPr>
      </p:pic>
    </p:spTree>
    <p:extLst>
      <p:ext uri="{BB962C8B-B14F-4D97-AF65-F5344CB8AC3E}">
        <p14:creationId xmlns:p14="http://schemas.microsoft.com/office/powerpoint/2010/main" val="22138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/>
          <a:stretch/>
        </p:blipFill>
        <p:spPr>
          <a:xfrm>
            <a:off x="1547445" y="738554"/>
            <a:ext cx="9214339" cy="5697415"/>
          </a:xfrm>
        </p:spPr>
      </p:pic>
    </p:spTree>
    <p:extLst>
      <p:ext uri="{BB962C8B-B14F-4D97-AF65-F5344CB8AC3E}">
        <p14:creationId xmlns:p14="http://schemas.microsoft.com/office/powerpoint/2010/main" val="101812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365126"/>
            <a:ext cx="9770267" cy="6024657"/>
          </a:xfrm>
        </p:spPr>
      </p:pic>
    </p:spTree>
    <p:extLst>
      <p:ext uri="{BB962C8B-B14F-4D97-AF65-F5344CB8AC3E}">
        <p14:creationId xmlns:p14="http://schemas.microsoft.com/office/powerpoint/2010/main" val="289880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07" y="572876"/>
            <a:ext cx="9738911" cy="5905041"/>
          </a:xfrm>
        </p:spPr>
      </p:pic>
    </p:spTree>
    <p:extLst>
      <p:ext uri="{BB962C8B-B14F-4D97-AF65-F5344CB8AC3E}">
        <p14:creationId xmlns:p14="http://schemas.microsoft.com/office/powerpoint/2010/main" val="33515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75" y="716096"/>
            <a:ext cx="9099932" cy="5838940"/>
          </a:xfrm>
        </p:spPr>
      </p:pic>
    </p:spTree>
    <p:extLst>
      <p:ext uri="{BB962C8B-B14F-4D97-AF65-F5344CB8AC3E}">
        <p14:creationId xmlns:p14="http://schemas.microsoft.com/office/powerpoint/2010/main" val="27015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92" y="516194"/>
            <a:ext cx="9355985" cy="5928673"/>
          </a:xfrm>
        </p:spPr>
      </p:pic>
    </p:spTree>
    <p:extLst>
      <p:ext uri="{BB962C8B-B14F-4D97-AF65-F5344CB8AC3E}">
        <p14:creationId xmlns:p14="http://schemas.microsoft.com/office/powerpoint/2010/main" val="206106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81" y="365124"/>
            <a:ext cx="9573658" cy="6211945"/>
          </a:xfrm>
        </p:spPr>
      </p:pic>
    </p:spTree>
    <p:extLst>
      <p:ext uri="{BB962C8B-B14F-4D97-AF65-F5344CB8AC3E}">
        <p14:creationId xmlns:p14="http://schemas.microsoft.com/office/powerpoint/2010/main" val="200094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57" y="365125"/>
            <a:ext cx="9617725" cy="5949108"/>
          </a:xfrm>
        </p:spPr>
      </p:pic>
    </p:spTree>
    <p:extLst>
      <p:ext uri="{BB962C8B-B14F-4D97-AF65-F5344CB8AC3E}">
        <p14:creationId xmlns:p14="http://schemas.microsoft.com/office/powerpoint/2010/main" val="32945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77" y="173395"/>
            <a:ext cx="4161503" cy="59176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1"/>
          <a:stretch/>
        </p:blipFill>
        <p:spPr>
          <a:xfrm>
            <a:off x="5884605" y="630596"/>
            <a:ext cx="5132439" cy="59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3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636386"/>
            <a:ext cx="5621842" cy="49050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53331"/>
            <a:ext cx="5889707" cy="52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8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0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7" y="471948"/>
            <a:ext cx="8967019" cy="6002593"/>
          </a:xfrm>
        </p:spPr>
      </p:pic>
    </p:spTree>
    <p:extLst>
      <p:ext uri="{BB962C8B-B14F-4D97-AF65-F5344CB8AC3E}">
        <p14:creationId xmlns:p14="http://schemas.microsoft.com/office/powerpoint/2010/main" val="266555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94" y="647241"/>
            <a:ext cx="8791460" cy="5563518"/>
          </a:xfrm>
        </p:spPr>
      </p:pic>
    </p:spTree>
    <p:extLst>
      <p:ext uri="{BB962C8B-B14F-4D97-AF65-F5344CB8AC3E}">
        <p14:creationId xmlns:p14="http://schemas.microsoft.com/office/powerpoint/2010/main" val="91317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9958754" cy="6141183"/>
          </a:xfrm>
        </p:spPr>
      </p:pic>
    </p:spTree>
    <p:extLst>
      <p:ext uri="{BB962C8B-B14F-4D97-AF65-F5344CB8AC3E}">
        <p14:creationId xmlns:p14="http://schemas.microsoft.com/office/powerpoint/2010/main" val="22370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84" y="442243"/>
            <a:ext cx="9108831" cy="6267029"/>
          </a:xfrm>
        </p:spPr>
      </p:pic>
    </p:spTree>
    <p:extLst>
      <p:ext uri="{BB962C8B-B14F-4D97-AF65-F5344CB8AC3E}">
        <p14:creationId xmlns:p14="http://schemas.microsoft.com/office/powerpoint/2010/main" val="242668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572878"/>
            <a:ext cx="10017369" cy="5604086"/>
          </a:xfrm>
        </p:spPr>
      </p:pic>
    </p:spTree>
    <p:extLst>
      <p:ext uri="{BB962C8B-B14F-4D97-AF65-F5344CB8AC3E}">
        <p14:creationId xmlns:p14="http://schemas.microsoft.com/office/powerpoint/2010/main" val="425219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07" y="128790"/>
            <a:ext cx="10727715" cy="6503830"/>
          </a:xfrm>
        </p:spPr>
      </p:pic>
    </p:spTree>
    <p:extLst>
      <p:ext uri="{BB962C8B-B14F-4D97-AF65-F5344CB8AC3E}">
        <p14:creationId xmlns:p14="http://schemas.microsoft.com/office/powerpoint/2010/main" val="294080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10" y="365125"/>
            <a:ext cx="9452472" cy="5811838"/>
          </a:xfrm>
        </p:spPr>
      </p:pic>
    </p:spTree>
    <p:extLst>
      <p:ext uri="{BB962C8B-B14F-4D97-AF65-F5344CB8AC3E}">
        <p14:creationId xmlns:p14="http://schemas.microsoft.com/office/powerpoint/2010/main" val="37489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73" y="365124"/>
            <a:ext cx="10311788" cy="6112793"/>
          </a:xfrm>
        </p:spPr>
      </p:pic>
    </p:spTree>
    <p:extLst>
      <p:ext uri="{BB962C8B-B14F-4D97-AF65-F5344CB8AC3E}">
        <p14:creationId xmlns:p14="http://schemas.microsoft.com/office/powerpoint/2010/main" val="11336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56" y="523081"/>
            <a:ext cx="9948231" cy="5811838"/>
          </a:xfrm>
        </p:spPr>
      </p:pic>
    </p:spTree>
    <p:extLst>
      <p:ext uri="{BB962C8B-B14F-4D97-AF65-F5344CB8AC3E}">
        <p14:creationId xmlns:p14="http://schemas.microsoft.com/office/powerpoint/2010/main" val="24376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527</TotalTime>
  <Words>4</Words>
  <Application>Microsoft Office PowerPoint</Application>
  <PresentationFormat>Широкоэкранный</PresentationFormat>
  <Paragraphs>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Бердюгино</dc:creator>
  <cp:lastModifiedBy>Lenovo</cp:lastModifiedBy>
  <cp:revision>47</cp:revision>
  <dcterms:created xsi:type="dcterms:W3CDTF">2017-04-12T11:39:54Z</dcterms:created>
  <dcterms:modified xsi:type="dcterms:W3CDTF">2017-12-12T11:08:41Z</dcterms:modified>
</cp:coreProperties>
</file>