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5" r:id="rId2"/>
    <p:sldId id="313" r:id="rId3"/>
    <p:sldId id="314" r:id="rId4"/>
    <p:sldId id="365" r:id="rId5"/>
    <p:sldId id="366" r:id="rId6"/>
    <p:sldId id="367" r:id="rId7"/>
    <p:sldId id="364" r:id="rId8"/>
    <p:sldId id="368" r:id="rId9"/>
    <p:sldId id="387" r:id="rId10"/>
    <p:sldId id="386" r:id="rId11"/>
    <p:sldId id="378" r:id="rId12"/>
    <p:sldId id="376" r:id="rId13"/>
    <p:sldId id="370" r:id="rId14"/>
    <p:sldId id="371" r:id="rId15"/>
    <p:sldId id="379" r:id="rId16"/>
    <p:sldId id="372" r:id="rId17"/>
    <p:sldId id="374" r:id="rId18"/>
    <p:sldId id="380" r:id="rId19"/>
    <p:sldId id="377" r:id="rId20"/>
    <p:sldId id="375" r:id="rId21"/>
    <p:sldId id="373" r:id="rId22"/>
    <p:sldId id="381" r:id="rId23"/>
    <p:sldId id="382" r:id="rId24"/>
    <p:sldId id="38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58" y="495758"/>
            <a:ext cx="9121966" cy="6081311"/>
          </a:xfrm>
        </p:spPr>
      </p:pic>
    </p:spTree>
    <p:extLst>
      <p:ext uri="{BB962C8B-B14F-4D97-AF65-F5344CB8AC3E}">
        <p14:creationId xmlns:p14="http://schemas.microsoft.com/office/powerpoint/2010/main" val="221369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60" y="616946"/>
            <a:ext cx="9518574" cy="5838938"/>
          </a:xfrm>
        </p:spPr>
      </p:pic>
    </p:spTree>
    <p:extLst>
      <p:ext uri="{BB962C8B-B14F-4D97-AF65-F5344CB8AC3E}">
        <p14:creationId xmlns:p14="http://schemas.microsoft.com/office/powerpoint/2010/main" val="4627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3" y="528810"/>
            <a:ext cx="9000781" cy="5905041"/>
          </a:xfrm>
        </p:spPr>
      </p:pic>
    </p:spTree>
    <p:extLst>
      <p:ext uri="{BB962C8B-B14F-4D97-AF65-F5344CB8AC3E}">
        <p14:creationId xmlns:p14="http://schemas.microsoft.com/office/powerpoint/2010/main" val="297599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7813"/>
            <a:ext cx="4941406" cy="50551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9" y="1277893"/>
            <a:ext cx="4906970" cy="50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8" y="486311"/>
            <a:ext cx="5530467" cy="54407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30" y="1200839"/>
            <a:ext cx="5299115" cy="53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909"/>
            <a:ext cx="5020019" cy="52644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48" y="1305098"/>
            <a:ext cx="517792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60" y="605928"/>
            <a:ext cx="9430439" cy="6004192"/>
          </a:xfrm>
        </p:spPr>
      </p:pic>
    </p:spTree>
    <p:extLst>
      <p:ext uri="{BB962C8B-B14F-4D97-AF65-F5344CB8AC3E}">
        <p14:creationId xmlns:p14="http://schemas.microsoft.com/office/powerpoint/2010/main" val="61743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89" y="627961"/>
            <a:ext cx="9309253" cy="5794873"/>
          </a:xfrm>
        </p:spPr>
      </p:pic>
    </p:spTree>
    <p:extLst>
      <p:ext uri="{BB962C8B-B14F-4D97-AF65-F5344CB8AC3E}">
        <p14:creationId xmlns:p14="http://schemas.microsoft.com/office/powerpoint/2010/main" val="182332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963" y="375354"/>
            <a:ext cx="10528534" cy="5730477"/>
          </a:xfrm>
        </p:spPr>
        <p:txBody>
          <a:bodyPr/>
          <a:lstStyle/>
          <a:p>
            <a:pPr algn="ctr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– 2018 учебный год</a:t>
            </a:r>
            <a:b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класс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528</TotalTime>
  <Words>5</Words>
  <Application>Microsoft Office PowerPoint</Application>
  <PresentationFormat>Широкоэкранный</PresentationFormat>
  <Paragraphs>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2017 – 2018 учебный год  5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Бердюгино</dc:creator>
  <cp:lastModifiedBy>Lenovo</cp:lastModifiedBy>
  <cp:revision>48</cp:revision>
  <dcterms:created xsi:type="dcterms:W3CDTF">2017-04-12T11:39:54Z</dcterms:created>
  <dcterms:modified xsi:type="dcterms:W3CDTF">2017-12-12T11:09:10Z</dcterms:modified>
</cp:coreProperties>
</file>