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8" r:id="rId5"/>
    <p:sldId id="260" r:id="rId6"/>
    <p:sldId id="266" r:id="rId7"/>
    <p:sldId id="265" r:id="rId8"/>
    <p:sldId id="261" r:id="rId9"/>
    <p:sldId id="262" r:id="rId10"/>
    <p:sldId id="263" r:id="rId11"/>
    <p:sldId id="264" r:id="rId12"/>
    <p:sldId id="269" r:id="rId13"/>
    <p:sldId id="267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BC0B18"/>
    <a:srgbClr val="972B01"/>
    <a:srgbClr val="B94900"/>
    <a:srgbClr val="712703"/>
    <a:srgbClr val="92300F"/>
    <a:srgbClr val="A9915D"/>
    <a:srgbClr val="AD9861"/>
    <a:srgbClr val="8A733F"/>
    <a:srgbClr val="FCF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94" autoAdjust="0"/>
    <p:restoredTop sz="96433" autoAdjust="0"/>
  </p:normalViewPr>
  <p:slideViewPr>
    <p:cSldViewPr snapToGrid="0">
      <p:cViewPr varScale="1">
        <p:scale>
          <a:sx n="97" d="100"/>
          <a:sy n="97" d="100"/>
        </p:scale>
        <p:origin x="-114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45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7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17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02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80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507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638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14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49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20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35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77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1009" y="1899138"/>
            <a:ext cx="717452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600"/>
              </a:lnSpc>
            </a:pPr>
            <a:r>
              <a:rPr lang="ru-RU" sz="7200" dirty="0" smtClean="0">
                <a:ln w="19050">
                  <a:noFill/>
                </a:ln>
                <a:solidFill>
                  <a:srgbClr val="BC0B18"/>
                </a:solidFill>
                <a:effectLst/>
                <a:latin typeface="Lobster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Новогодний фейерверк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2353" y="1122363"/>
            <a:ext cx="7785847" cy="30058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190978" y="4121834"/>
            <a:ext cx="3756074" cy="257438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МАОУ «</a:t>
            </a:r>
            <a:r>
              <a:rPr lang="ru-RU" b="1" dirty="0" err="1" smtClean="0">
                <a:solidFill>
                  <a:srgbClr val="002060"/>
                </a:solidFill>
              </a:rPr>
              <a:t>Новоатьяловская</a:t>
            </a:r>
            <a:r>
              <a:rPr lang="ru-RU" b="1" dirty="0" smtClean="0">
                <a:solidFill>
                  <a:srgbClr val="002060"/>
                </a:solidFill>
              </a:rPr>
              <a:t> СОШ» </a:t>
            </a:r>
            <a:r>
              <a:rPr lang="ru-RU" b="1" dirty="0" err="1" smtClean="0">
                <a:solidFill>
                  <a:srgbClr val="002060"/>
                </a:solidFill>
              </a:rPr>
              <a:t>Бердюгинский</a:t>
            </a:r>
            <a:r>
              <a:rPr lang="ru-RU" b="1" dirty="0" smtClean="0">
                <a:solidFill>
                  <a:srgbClr val="002060"/>
                </a:solidFill>
              </a:rPr>
              <a:t> детский сад «Колокольчик»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Воспитатели:  </a:t>
            </a:r>
            <a:r>
              <a:rPr lang="ru-RU" b="1" dirty="0" err="1" smtClean="0">
                <a:solidFill>
                  <a:srgbClr val="002060"/>
                </a:solidFill>
              </a:rPr>
              <a:t>Кормина</a:t>
            </a:r>
            <a:r>
              <a:rPr lang="ru-RU" b="1" dirty="0" smtClean="0">
                <a:solidFill>
                  <a:srgbClr val="002060"/>
                </a:solidFill>
              </a:rPr>
              <a:t> А.В.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Тотолина</a:t>
            </a:r>
            <a:r>
              <a:rPr lang="ru-RU" b="1" dirty="0" smtClean="0">
                <a:solidFill>
                  <a:srgbClr val="002060"/>
                </a:solidFill>
              </a:rPr>
              <a:t> С.П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novo\Desktop\P1040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" y="389964"/>
            <a:ext cx="7699481" cy="5774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P1040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09766"/>
            <a:ext cx="8015287" cy="54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09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Lenovo\Desktop\P1040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922" y="665017"/>
            <a:ext cx="5180474" cy="3413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Lenovo\Desktop\P1040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2" y="2978726"/>
            <a:ext cx="4703611" cy="3527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282" y="274637"/>
            <a:ext cx="3474640" cy="2508903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200" i="1" dirty="0" smtClean="0">
                <a:solidFill>
                  <a:srgbClr val="C00000"/>
                </a:solidFill>
              </a:rPr>
              <a:t>Хоккей-игра для сильных духом.</a:t>
            </a:r>
            <a:br>
              <a:rPr lang="ru-RU" sz="2200" i="1" dirty="0" smtClean="0">
                <a:solidFill>
                  <a:srgbClr val="C00000"/>
                </a:solidFill>
              </a:rPr>
            </a:br>
            <a:r>
              <a:rPr lang="ru-RU" sz="2200" i="1" dirty="0" smtClean="0">
                <a:solidFill>
                  <a:srgbClr val="C00000"/>
                </a:solidFill>
              </a:rPr>
              <a:t>Для тех, кто не боится льда,</a:t>
            </a:r>
            <a:br>
              <a:rPr lang="ru-RU" sz="2200" i="1" dirty="0" smtClean="0">
                <a:solidFill>
                  <a:srgbClr val="C00000"/>
                </a:solidFill>
              </a:rPr>
            </a:br>
            <a:r>
              <a:rPr lang="ru-RU" sz="2200" i="1" dirty="0" smtClean="0">
                <a:solidFill>
                  <a:srgbClr val="C00000"/>
                </a:solidFill>
              </a:rPr>
              <a:t>Где клюшка- верная подруга,</a:t>
            </a:r>
            <a:br>
              <a:rPr lang="ru-RU" sz="2200" i="1" dirty="0" smtClean="0">
                <a:solidFill>
                  <a:srgbClr val="C00000"/>
                </a:solidFill>
              </a:rPr>
            </a:br>
            <a:r>
              <a:rPr lang="ru-RU" sz="2200" i="1" dirty="0" smtClean="0">
                <a:solidFill>
                  <a:srgbClr val="C00000"/>
                </a:solidFill>
              </a:rPr>
              <a:t>Где шайба рядом навсегда</a:t>
            </a:r>
            <a:r>
              <a:rPr lang="ru-RU" sz="2400" dirty="0" smtClean="0"/>
              <a:t>!</a:t>
            </a:r>
            <a:endParaRPr lang="ru-RU" sz="2400" dirty="0"/>
          </a:p>
        </p:txBody>
      </p:sp>
      <p:sp>
        <p:nvSpPr>
          <p:cNvPr id="5" name="AutoShape 6" descr="https://img3.stockfresh.com/files/z/zzve/m/22/3211423_stock-photo-boy-ice-hockey-play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img3.stockfresh.com/files/z/zzve/m/22/3211423_stock-photo-boy-ice-hockey-play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img3.stockfresh.com/files/z/zzve/m/22/3211423_stock-photo-boy-ice-hockey-player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img3.stockfresh.com/files/z/zzve/m/22/3211423_stock-photo-boy-ice-hockey-player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http://storage_01.startwish.ru/images/77/60/2772/a093ae8bf9be807ba00deedef630ebafd783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52" y="4180092"/>
            <a:ext cx="3388659" cy="2326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enovo\Desktop\P1040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39" y="1514167"/>
            <a:ext cx="6243484" cy="4859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896366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" y="48578"/>
            <a:ext cx="8927691" cy="67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зима 2017-18\P1040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80" y="3411502"/>
            <a:ext cx="4001729" cy="3001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9639" y="727587"/>
            <a:ext cx="507836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Желаю мира и добра,</a:t>
            </a: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Любви, душевного тепла!</a:t>
            </a: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Пускай вам этот Новый год</a:t>
            </a: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Успех и радость принесет!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12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tatthub-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0542" y="2130425"/>
            <a:ext cx="7317658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+mn-lt"/>
              </a:rPr>
              <a:t>Спасибо за внимание!</a:t>
            </a:r>
            <a:endParaRPr lang="ru-RU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21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835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99867" y="2014064"/>
            <a:ext cx="22945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400" dirty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4436" y="820271"/>
            <a:ext cx="8404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 err="1" smtClean="0">
                <a:ln w="9525">
                  <a:noFill/>
                </a:ln>
                <a:solidFill>
                  <a:srgbClr val="CC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Бердюгинский</a:t>
            </a:r>
            <a:r>
              <a:rPr lang="ru-RU" sz="3600" b="1" i="1" dirty="0" smtClean="0">
                <a:ln w="9525">
                  <a:noFill/>
                </a:ln>
                <a:solidFill>
                  <a:srgbClr val="CC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детский сад «Колокольчик</a:t>
            </a:r>
            <a:r>
              <a:rPr lang="ru-RU" sz="3600" b="1" dirty="0" smtClean="0">
                <a:ln w="9525">
                  <a:noFill/>
                </a:ln>
                <a:solidFill>
                  <a:srgbClr val="CC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3600" b="1" dirty="0">
              <a:ln w="9525">
                <a:noFill/>
              </a:ln>
              <a:solidFill>
                <a:srgbClr val="CC0000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Lenovo\Desktop\P1040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41" y="1900214"/>
            <a:ext cx="6373906" cy="4122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5628" y="920203"/>
            <a:ext cx="3941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CC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CC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старшей группы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CC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«Цветик-</a:t>
            </a:r>
            <a:r>
              <a:rPr lang="ru-RU" sz="2400" b="1" i="1" dirty="0" err="1" smtClean="0">
                <a:solidFill>
                  <a:srgbClr val="CC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семицветик</a:t>
            </a:r>
            <a:r>
              <a:rPr lang="ru-RU" sz="2400" b="1" i="1" dirty="0" smtClean="0">
                <a:solidFill>
                  <a:srgbClr val="CC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2400" b="1" i="1" dirty="0">
              <a:solidFill>
                <a:srgbClr val="CC0000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:\Users\Lenovo\Desktop\P1040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9" y="3428999"/>
            <a:ext cx="4510855" cy="3208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novo\Desktop\P1040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88" y="460101"/>
            <a:ext cx="4392163" cy="2674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enovo\Desktop\P1040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44" y="3374277"/>
            <a:ext cx="4350756" cy="3263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://www.playcast.ru/uploads/2017/12/02/24035238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38" y="0"/>
            <a:ext cx="1428750" cy="2064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32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6/12/29/2108381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57" y="-71284"/>
            <a:ext cx="7098030" cy="521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USER\Desktop\P1040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6" y="1696811"/>
            <a:ext cx="4052918" cy="3194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P10405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P10405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8" y="3294124"/>
            <a:ext cx="4285293" cy="3213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4786" y="4755494"/>
            <a:ext cx="4328220" cy="17526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Оформление младшей группы «Гномики»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4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2388" y="783471"/>
            <a:ext cx="4464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i="1" dirty="0" smtClean="0">
                <a:solidFill>
                  <a:srgbClr val="C0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Работа с родителями: «Оформление фае» Выставка: «Веселый </a:t>
            </a:r>
            <a:r>
              <a:rPr lang="ru-RU" sz="2400" i="1" dirty="0" err="1" smtClean="0">
                <a:solidFill>
                  <a:srgbClr val="C0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снеговичок</a:t>
            </a:r>
            <a:r>
              <a:rPr lang="ru-RU" sz="2400" i="1" dirty="0" smtClean="0">
                <a:solidFill>
                  <a:srgbClr val="C0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2400" i="1" dirty="0">
              <a:solidFill>
                <a:srgbClr val="C00000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C:\Users\Lenovo\Desktop\P1040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" y="2986476"/>
            <a:ext cx="5162032" cy="3871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\Desktop\P1040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82" y="216458"/>
            <a:ext cx="4948517" cy="3711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novo\Desktop\P1040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9" y="389964"/>
            <a:ext cx="7996520" cy="5997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4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\Desktop\P1040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0" y="457200"/>
            <a:ext cx="8395446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8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Lenovo\Desktop\P1040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8" y="2971799"/>
            <a:ext cx="5447260" cy="4085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Lenovo\Desktop\P1040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89" y="111975"/>
            <a:ext cx="4799999" cy="5612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16859" y="111975"/>
            <a:ext cx="3657600" cy="24564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Здоровый образ жизни!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Полезен он для всех.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Здоровый образ жизни!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Удача и успех.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9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enovo\Desktop\P1040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870" y="2662517"/>
            <a:ext cx="5056094" cy="3792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enovo\Desktop\P1040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8" y="161365"/>
            <a:ext cx="4966446" cy="3724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5994" y="282387"/>
            <a:ext cx="3570806" cy="2380129"/>
          </a:xfrm>
        </p:spPr>
        <p:txBody>
          <a:bodyPr>
            <a:normAutofit fontScale="90000"/>
          </a:bodyPr>
          <a:lstStyle/>
          <a:p>
            <a:r>
              <a:rPr lang="ru-RU" sz="2700" i="1" dirty="0">
                <a:solidFill>
                  <a:srgbClr val="C00000"/>
                </a:solidFill>
              </a:rPr>
              <a:t>Надо спортом заниматься,</a:t>
            </a:r>
            <a:r>
              <a:rPr lang="ru-RU" sz="2700" i="1" dirty="0" smtClean="0">
                <a:solidFill>
                  <a:srgbClr val="C00000"/>
                </a:solidFill>
              </a:rPr>
              <a:t/>
            </a:r>
            <a:br>
              <a:rPr lang="ru-RU" sz="2700" i="1" dirty="0" smtClean="0">
                <a:solidFill>
                  <a:srgbClr val="C00000"/>
                </a:solidFill>
              </a:rPr>
            </a:br>
            <a:r>
              <a:rPr lang="ru-RU" sz="2700" i="1" dirty="0">
                <a:solidFill>
                  <a:srgbClr val="C00000"/>
                </a:solidFill>
              </a:rPr>
              <a:t>Надо - надо закаляться!</a:t>
            </a:r>
            <a:r>
              <a:rPr lang="ru-RU" sz="2700" i="1" dirty="0" smtClean="0">
                <a:solidFill>
                  <a:srgbClr val="C00000"/>
                </a:solidFill>
              </a:rPr>
              <a:t/>
            </a:r>
            <a:br>
              <a:rPr lang="ru-RU" sz="2700" i="1" dirty="0" smtClean="0">
                <a:solidFill>
                  <a:srgbClr val="C00000"/>
                </a:solidFill>
              </a:rPr>
            </a:br>
            <a:r>
              <a:rPr lang="ru-RU" sz="2700" i="1" dirty="0">
                <a:solidFill>
                  <a:srgbClr val="C00000"/>
                </a:solidFill>
              </a:rPr>
              <a:t>Надо первым быть во всем,</a:t>
            </a:r>
            <a:r>
              <a:rPr lang="ru-RU" sz="2700" i="1" dirty="0" smtClean="0">
                <a:solidFill>
                  <a:srgbClr val="C00000"/>
                </a:solidFill>
              </a:rPr>
              <a:t/>
            </a:r>
            <a:br>
              <a:rPr lang="ru-RU" sz="2700" i="1" dirty="0" smtClean="0">
                <a:solidFill>
                  <a:srgbClr val="C00000"/>
                </a:solidFill>
              </a:rPr>
            </a:br>
            <a:r>
              <a:rPr lang="ru-RU" sz="2700" i="1" dirty="0">
                <a:solidFill>
                  <a:srgbClr val="C00000"/>
                </a:solidFill>
              </a:rPr>
              <a:t>Нам морозы ни почем!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http://malenkajastrana.my1.ru/96/4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" y="3886200"/>
            <a:ext cx="2850777" cy="2568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2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</TotalTime>
  <Words>86</Words>
  <Application>Microsoft Office PowerPoint</Application>
  <PresentationFormat>Экран (4:3)</PresentationFormat>
  <Paragraphs>20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Надо спортом заниматься, Надо - надо закаляться! Надо первым быть во всем, Нам морозы ни почем! </vt:lpstr>
      <vt:lpstr>Презентация PowerPoint</vt:lpstr>
      <vt:lpstr>Презентация PowerPoint</vt:lpstr>
      <vt:lpstr> Хоккей-игра для сильных духом. Для тех, кто не боится льда, Где клюшка- верная подруга, Где шайба рядом навсегда!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89</cp:revision>
  <dcterms:created xsi:type="dcterms:W3CDTF">2013-11-19T05:52:05Z</dcterms:created>
  <dcterms:modified xsi:type="dcterms:W3CDTF">2017-12-25T07:50:31Z</dcterms:modified>
</cp:coreProperties>
</file>