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5" r:id="rId3"/>
    <p:sldId id="267" r:id="rId4"/>
    <p:sldId id="271" r:id="rId5"/>
    <p:sldId id="269" r:id="rId6"/>
    <p:sldId id="259" r:id="rId7"/>
    <p:sldId id="256" r:id="rId8"/>
    <p:sldId id="260" r:id="rId9"/>
    <p:sldId id="261" r:id="rId10"/>
    <p:sldId id="262" r:id="rId11"/>
    <p:sldId id="264" r:id="rId12"/>
    <p:sldId id="270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60"/>
  </p:normalViewPr>
  <p:slideViewPr>
    <p:cSldViewPr>
      <p:cViewPr varScale="1">
        <p:scale>
          <a:sx n="70" d="100"/>
          <a:sy n="70" d="100"/>
        </p:scale>
        <p:origin x="5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736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C14D7-0F5A-489D-B926-47C3C4AD43B3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CA981-A746-46B3-A74B-D2DB3D5B2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72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CA981-A746-46B3-A74B-D2DB3D5B221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75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789363"/>
            <a:ext cx="7772400" cy="1109662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941888"/>
            <a:ext cx="6400800" cy="69691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7038" y="1700213"/>
            <a:ext cx="1909762" cy="48974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42988" y="1700213"/>
            <a:ext cx="5581650" cy="4897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2988" y="2349500"/>
            <a:ext cx="3744912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0300" y="2349500"/>
            <a:ext cx="37465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700213"/>
            <a:ext cx="764381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2349500"/>
            <a:ext cx="764381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dl3.glitter-graphics.net/pub/20/20733lq1wsfhskv.gi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dl3.glitter-graphics.net/pub/20/20733lq1wsfhskv.gi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hyperlink" Target="http://smayli.ru/smile/znakizodiaka-141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dl3.glitter-graphics.net/pub/20/20733lq1wsfhskv.gi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hyperlink" Target="http://smayli.ru/smile/znakizodiaka-139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dl3.glitter-graphics.net/pub/20/20733lq1wsfhskv.gi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hyperlink" Target="http://smayli.ru/smile/znakizodiaka-137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dl3.glitter-graphics.net/pub/20/20733lq1wsfhskv.gi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hyperlink" Target="http://smayli.ru/smile/znakizodiaka-136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dl3.glitter-graphics.net/pub/20/20733lq1wsfhskv.gi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hyperlink" Target="http://smayli.ru/smile/znakizodiaka-140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dl3.glitter-graphics.net/pub/20/20733lq1wsfhskv.gi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hyperlink" Target="http://smayli.ru/smile/znakizodiaka-135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dl3.glitter-graphics.net/pub/20/20733lq1wsfhskv.gi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hyperlink" Target="http://smayli.ru/smile/znakizodiaka-134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9.jpeg"/><Relationship Id="rId2" Type="http://schemas.openxmlformats.org/officeDocument/2006/relationships/hyperlink" Target="http://dl3.glitter-graphics.net/pub/20/20733lq1wsfhskv.gi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8.gif"/><Relationship Id="rId4" Type="http://schemas.openxmlformats.org/officeDocument/2006/relationships/hyperlink" Target="http://smayli.ru/smile/znakizodiaka-133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l3.glitter-graphics.net/pub/20/20733lq1wsfhskv.gif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hyperlink" Target="http://smayli.ru/smile/znakizodiaka-142.html" TargetMode="Externa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E:\Анимация\8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1857375" y="2214563"/>
            <a:ext cx="6357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7159" y="214290"/>
            <a:ext cx="8501121" cy="61863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Астрологический прогноз для учителей</a:t>
            </a:r>
          </a:p>
          <a:p>
            <a:pPr algn="ctr">
              <a:defRPr/>
            </a:pPr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от 5 класса </a:t>
            </a:r>
          </a:p>
          <a:p>
            <a:pPr algn="ctr">
              <a:defRPr/>
            </a:pPr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на2017-2018 учебный год</a:t>
            </a:r>
            <a:endParaRPr lang="ru-RU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 descr="http://dl3.glitter-graphics.net/pub/20/20733lq1wsfhskv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84" y="809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5929313" y="214313"/>
            <a:ext cx="3000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Водолей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285749" y="4286250"/>
            <a:ext cx="849619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Козерогам  упорности не занимать, ученики будут учить ваш предмет, не исключено что ваш предмет станет любимым у учащихся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прогнозу, учебный год будет очень насыщенный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жюри, конкурсы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выступления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школьные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олимпиады... Проблемка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одна –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сутках для этого у Вас не хватает пару часов!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G:\НГ 2015\IMG_938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8" t="37997" r="58426" b="49211"/>
          <a:stretch/>
        </p:blipFill>
        <p:spPr bwMode="auto">
          <a:xfrm>
            <a:off x="26384" y="0"/>
            <a:ext cx="2529392" cy="4286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http://dl3.glitter-graphics.net/pub/20/20733lq1wsfhskv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437" y="5170"/>
            <a:ext cx="9163437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5786438" y="214313"/>
            <a:ext cx="3214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FF0000"/>
                </a:solidFill>
              </a:rPr>
              <a:t>Рыбы</a:t>
            </a:r>
          </a:p>
        </p:txBody>
      </p:sp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1" y="4429125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у Вас немного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сложный,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приятный выбор: получить звание «Учитель года», отдавая все время и силы родной школе, или провести отпуск на теплом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спешите спасать всё человечество - в этом учебном году Вы нужны своей школе и своим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ученикам. Ваши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займут призовые места и выиграют много конкурсов в этом году, только нужно немало терпения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508" name="Picture 4" descr="Блестяшки Знаки Зодиака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1099" y="506718"/>
            <a:ext cx="4362442" cy="436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biblioteka\Desktop\Классное рук 5 кл\фото 5 класс\посвящените в пятиклассники\DSCN4746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8" t="24501" r="45852" b="50466"/>
          <a:stretch/>
        </p:blipFill>
        <p:spPr bwMode="auto">
          <a:xfrm>
            <a:off x="0" y="0"/>
            <a:ext cx="2658286" cy="4096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1" name="Picture 2" descr="C:\Documents and Settings\Home\Рабочий стол\УЧИТЕЛЯ\Рисунок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8" y="-7938"/>
            <a:ext cx="91614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357188" y="1500188"/>
            <a:ext cx="8691562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/>
              <a:t> </a:t>
            </a:r>
            <a:r>
              <a:rPr lang="ru-RU" sz="4800" b="1">
                <a:solidFill>
                  <a:srgbClr val="92D050"/>
                </a:solidFill>
              </a:rPr>
              <a:t>Спасибо Вам, за ваш труд, </a:t>
            </a:r>
          </a:p>
          <a:p>
            <a:pPr algn="ctr"/>
            <a:r>
              <a:rPr lang="ru-RU" sz="4800" b="1">
                <a:solidFill>
                  <a:srgbClr val="92D050"/>
                </a:solidFill>
              </a:rPr>
              <a:t>за терпение и понимание!!!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http://dl3.glitter-graphics.net/pub/20/20733lq1wsfhskv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7718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6072188" y="214313"/>
            <a:ext cx="2786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Овен</a:t>
            </a:r>
          </a:p>
        </p:txBody>
      </p:sp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0" y="3929063"/>
            <a:ext cx="903649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Овны!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Удачный учебный год - а когда они были для 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неудачными? Все идет по Вашему плану, даже учебный план министерство образования корректирует под Ваш личный. Ученики бы еще хлопот не доставляли! Но это будет уже перебор - нарушение природного баланса. Так что с детьми придется повозиться. Но разве это для Вас новость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Овны в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новом учебном году будут хвалить своих учеников за хорошие поступки, тех же,  кто плохо учится и шалит, 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сильно не наказывать.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2" descr="Блестяшки Знаки Зодиака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5843" y="836712"/>
            <a:ext cx="4133326" cy="366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1 сентября\IMG_8880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8" t="42872" r="59688" b="36577"/>
          <a:stretch/>
        </p:blipFill>
        <p:spPr bwMode="auto">
          <a:xfrm>
            <a:off x="36870" y="-67717"/>
            <a:ext cx="2446897" cy="3996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9" descr="http://dl3.glitter-graphics.net/pub/20/20733lq1wsfhskv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7" descr="http://dl3.glitter-graphics.net/pub/20/20733lq1wsfhskv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9" y="-59245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Блестяшки Знаки Зодиака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0438" y="842604"/>
            <a:ext cx="3382094" cy="338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5286375" y="214313"/>
            <a:ext cx="371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C00000"/>
                </a:solidFill>
              </a:rPr>
              <a:t>Близнецы</a:t>
            </a:r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428625" y="3929063"/>
            <a:ext cx="83581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Близнецы. Какой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Вы бы сейчас ни преподавали, подучите еще и иностранный язык - любой, какой Вам больше нравится. Даже если не получится сделать его второй профессией, он Вам пригодится для общения заграницей. Каким образом Вы туда попадете и в какую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страну звезды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умалчивают, но к летним каникулам загранпаспорт приготовьте - потому что понадобится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ожидают встречи с учениками после уроков, но не часто, и ненадолго, так как вскоре все начнут учить уроки как положено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biblioteka\AppData\Local\Microsoft\Windows\Temporary Internet Files\Content.Word\IMG_20171002_14055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16073" r="21124" b="26338"/>
          <a:stretch/>
        </p:blipFill>
        <p:spPr bwMode="auto">
          <a:xfrm>
            <a:off x="-3500" y="13166"/>
            <a:ext cx="2520280" cy="3971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http://dl3.glitter-graphics.net/pub/20/20733lq1wsfhskv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3141013" y="21222"/>
            <a:ext cx="39959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Раки </a:t>
            </a:r>
          </a:p>
        </p:txBody>
      </p:sp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0" y="3954278"/>
            <a:ext cx="857250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год приятно хороший, но чтобы Вы это ясно осознали, астрология обещает немного препятствий на работе. Если ученики поселят в Вашей голове мысль, а не бросить ли всё, вспомните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поговорку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Делай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должен, и будь, что будет».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делайте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Ваши предметы окажутся в центре внимания у многих учеников, постарайтесь использовать это время с пользой для них. </a:t>
            </a:r>
            <a:b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2" descr="Блестяшки Знаки Зодиака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9424" y="1700808"/>
            <a:ext cx="2820992" cy="282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день учителя 2015\IMG_1707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6" t="9101" r="50871" b="73068"/>
          <a:stretch/>
        </p:blipFill>
        <p:spPr bwMode="auto">
          <a:xfrm>
            <a:off x="0" y="21222"/>
            <a:ext cx="2555776" cy="3911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G:\день учителя 2015\IMG_1707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3" t="24788" r="55814" b="61653"/>
          <a:stretch/>
        </p:blipFill>
        <p:spPr bwMode="auto">
          <a:xfrm>
            <a:off x="5724217" y="21222"/>
            <a:ext cx="2848283" cy="40972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 descr="http://dl3.glitter-graphics.net/pub/20/20733lq1wsfhskv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6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6357938" y="214313"/>
            <a:ext cx="2786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FF0000"/>
                </a:solidFill>
              </a:rPr>
              <a:t>ЛЬВЫ</a:t>
            </a:r>
          </a:p>
        </p:txBody>
      </p:sp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179512" y="4121696"/>
            <a:ext cx="835726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все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Львы любят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путешествовать, хотя бы по карте. Устраивайте себе и своим ученикам маршрут выходного дня или вылазку в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- и мир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себя друг другу покажете.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Покажите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им, что мир - он разный. И тот. что рядом - не так уж плох. В итоге учебный год пройдет, как одно увлекательное приключение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Львы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сохранят свои позиции в этом году, но постарайтесь избежать ненужных трат нервов и денежных средств</a:t>
            </a: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2" descr="Блестяшки Знаки Зодиака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6009" y="-99392"/>
            <a:ext cx="4657328" cy="465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1 сентября 2015\IMG_8072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8" t="13302" r="55085" b="62613"/>
          <a:stretch/>
        </p:blipFill>
        <p:spPr bwMode="auto">
          <a:xfrm>
            <a:off x="27564" y="6663"/>
            <a:ext cx="2349505" cy="4172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7" descr="http://dl3.glitter-graphics.net/pub/20/20733lq1wsfhskv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6572250" y="214313"/>
            <a:ext cx="2071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Девы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467543" y="4077072"/>
            <a:ext cx="831926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FFC000"/>
              </a:solidFill>
            </a:endParaRPr>
          </a:p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 знаменитую фразу: «Командовать парадом буду я»? В этот раз она про Вас! Все школьные линейки и парады будут ваши. Главное, без ложной скромности предложите себя на роль школьного полководца. И будет всем счастье, ибо проявить свои таланты Вы сможете даже на плацу школ</a:t>
            </a:r>
            <a:endParaRPr lang="ru-RU" sz="2000" dirty="0">
              <a:solidFill>
                <a:srgbClr val="FFC000"/>
              </a:solidFill>
            </a:endParaRP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год будет для вас удачным, на приобретение аксессуаров ... возможно в вашем классе появится новое оборудование</a:t>
            </a:r>
            <a:r>
              <a:rPr lang="ru-RU" sz="2000" dirty="0" smtClean="0">
                <a:solidFill>
                  <a:srgbClr val="FFC000"/>
                </a:solidFill>
              </a:rPr>
              <a:t>. 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2" descr="Блестяшки Знаки Зодиака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9952" y="977699"/>
            <a:ext cx="4336199" cy="389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НГ 2015\IMG_9384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2" t="38384" r="67149" b="49005"/>
          <a:stretch/>
        </p:blipFill>
        <p:spPr bwMode="auto">
          <a:xfrm>
            <a:off x="-3500" y="-20632"/>
            <a:ext cx="2583304" cy="4496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" descr="http://dl3.glitter-graphics.net/pub/20/20733lq1wsfhskv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5" descr="Блестяшки Знаки Зодиака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2675" y="692696"/>
            <a:ext cx="39604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6500813" y="214313"/>
            <a:ext cx="2071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0000"/>
                </a:solidFill>
              </a:rPr>
              <a:t>ВЕСЫ</a:t>
            </a:r>
          </a:p>
        </p:txBody>
      </p:sp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107504" y="4365625"/>
            <a:ext cx="878497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учебный  год - полоса успеха. Но чтобы жизнь не стала приторно сладкой, до самого лета придется решать дилемму: поставить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ученику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честную двойку, оставив его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2й год, или, не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глядя,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подарить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тройку.У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Весов наступает  время составления проектов и планов. Полученные ранее знания помогут в их осуществлении. </a:t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G:\1 сентября\IMG_8878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7" t="44732" r="22428" b="31782"/>
          <a:stretch/>
        </p:blipFill>
        <p:spPr bwMode="auto">
          <a:xfrm>
            <a:off x="107504" y="35388"/>
            <a:ext cx="2376264" cy="43302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8" descr="http://dl3.glitter-graphics.net/pub/20/20733lq1wsfhskv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30" y="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345328" y="260648"/>
            <a:ext cx="3000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Скорпионы</a:t>
            </a:r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251520" y="4437063"/>
            <a:ext cx="864096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Ваши выносливость и трудоспособность очень пригодятся Вам в этом году -работы все время будет много и очень много. Зато и достойные результаты не заставят себя ждать.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Моральная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неожиданно придет от тех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учеников,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которых Вы ее совсем не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ждали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Только не говорите им, что Вы в поддержке не нуждаетесь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Скорпионы энергично беритесь за дело, не поддавайтесь обстоятельствам, ловите волну.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6" descr="Блестяшки Знаки Зодиака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8948" y="382778"/>
            <a:ext cx="4270357" cy="427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день учителя 2015\IMG_1707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t="25950" r="75144" b="58548"/>
          <a:stretch/>
        </p:blipFill>
        <p:spPr bwMode="auto">
          <a:xfrm>
            <a:off x="16630" y="0"/>
            <a:ext cx="2467757" cy="40770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biblioteka\AppData\Local\Microsoft\Windows\Temporary Internet Files\Content.Word\1493354301177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853" r="28432" b="37001"/>
          <a:stretch/>
        </p:blipFill>
        <p:spPr bwMode="auto">
          <a:xfrm>
            <a:off x="2524296" y="-1"/>
            <a:ext cx="2623768" cy="4087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http://dl3.glitter-graphics.net/pub/20/20733lq1wsfhskv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18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4929188" y="214313"/>
            <a:ext cx="4000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FF0000"/>
                </a:solidFill>
              </a:rPr>
              <a:t>Стрелец</a:t>
            </a:r>
          </a:p>
        </p:txBody>
      </p:sp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285750" y="4071938"/>
            <a:ext cx="864393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Стрельцы!  в этом году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закончат старые затянувшиеся дела и начнут новые, домашние задания ученики выполнять будут, правда, изредка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ведь знаете,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Вас обожают? Но из-за Вашей внешней суровости немного побаиваются.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Убавьте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строгости и покажите детям свою любовь тоже - они станут радостней ходить в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школу ,а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- на работу.</a:t>
            </a:r>
          </a:p>
          <a:p>
            <a:endParaRPr lang="ru-RU" sz="3200" b="1" dirty="0" smtClean="0">
              <a:solidFill>
                <a:srgbClr val="FFC000"/>
              </a:solidFill>
            </a:endParaRPr>
          </a:p>
        </p:txBody>
      </p:sp>
      <p:pic>
        <p:nvPicPr>
          <p:cNvPr id="18436" name="Picture 2" descr="Блестяшки Знаки Зодиака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0" y="908720"/>
            <a:ext cx="3166070" cy="316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1 сентября 2015\IMG_8075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2" t="12020" r="50142" b="64707"/>
          <a:stretch/>
        </p:blipFill>
        <p:spPr bwMode="auto">
          <a:xfrm>
            <a:off x="4038" y="-32458"/>
            <a:ext cx="2678337" cy="40817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theme/theme1.xml><?xml version="1.0" encoding="utf-8"?>
<a:theme xmlns:a="http://schemas.openxmlformats.org/drawingml/2006/main" name="template">
  <a:themeElements>
    <a:clrScheme name="00001 1">
      <a:dk1>
        <a:srgbClr val="808080"/>
      </a:dk1>
      <a:lt1>
        <a:srgbClr val="EAEAEA"/>
      </a:lt1>
      <a:dk2>
        <a:srgbClr val="000000"/>
      </a:dk2>
      <a:lt2>
        <a:srgbClr val="FFFFFF"/>
      </a:lt2>
      <a:accent1>
        <a:srgbClr val="CC00FF"/>
      </a:accent1>
      <a:accent2>
        <a:srgbClr val="FF99FF"/>
      </a:accent2>
      <a:accent3>
        <a:srgbClr val="AAAAAA"/>
      </a:accent3>
      <a:accent4>
        <a:srgbClr val="C8C8C8"/>
      </a:accent4>
      <a:accent5>
        <a:srgbClr val="E2AAFF"/>
      </a:accent5>
      <a:accent6>
        <a:srgbClr val="E78AE7"/>
      </a:accent6>
      <a:hlink>
        <a:srgbClr val="3333FF"/>
      </a:hlink>
      <a:folHlink>
        <a:srgbClr val="0066FF"/>
      </a:folHlink>
    </a:clrScheme>
    <a:fontScheme name="00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0001 1">
        <a:dk1>
          <a:srgbClr val="808080"/>
        </a:dk1>
        <a:lt1>
          <a:srgbClr val="EAEAEA"/>
        </a:lt1>
        <a:dk2>
          <a:srgbClr val="000000"/>
        </a:dk2>
        <a:lt2>
          <a:srgbClr val="FFFFFF"/>
        </a:lt2>
        <a:accent1>
          <a:srgbClr val="CC00FF"/>
        </a:accent1>
        <a:accent2>
          <a:srgbClr val="FF99FF"/>
        </a:accent2>
        <a:accent3>
          <a:srgbClr val="AAAAAA"/>
        </a:accent3>
        <a:accent4>
          <a:srgbClr val="C8C8C8"/>
        </a:accent4>
        <a:accent5>
          <a:srgbClr val="E2AAFF"/>
        </a:accent5>
        <a:accent6>
          <a:srgbClr val="E78AE7"/>
        </a:accent6>
        <a:hlink>
          <a:srgbClr val="3333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2">
        <a:dk1>
          <a:srgbClr val="808080"/>
        </a:dk1>
        <a:lt1>
          <a:srgbClr val="99CCFF"/>
        </a:lt1>
        <a:dk2>
          <a:srgbClr val="000000"/>
        </a:dk2>
        <a:lt2>
          <a:srgbClr val="FFCCFF"/>
        </a:lt2>
        <a:accent1>
          <a:srgbClr val="0000FF"/>
        </a:accent1>
        <a:accent2>
          <a:srgbClr val="FF99FF"/>
        </a:accent2>
        <a:accent3>
          <a:srgbClr val="AAAAAA"/>
        </a:accent3>
        <a:accent4>
          <a:srgbClr val="82AEDA"/>
        </a:accent4>
        <a:accent5>
          <a:srgbClr val="AAAAFF"/>
        </a:accent5>
        <a:accent6>
          <a:srgbClr val="E78AE7"/>
        </a:accent6>
        <a:hlink>
          <a:srgbClr val="0099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3">
        <a:dk1>
          <a:srgbClr val="003399"/>
        </a:dk1>
        <a:lt1>
          <a:srgbClr val="99CCFF"/>
        </a:lt1>
        <a:dk2>
          <a:srgbClr val="000000"/>
        </a:dk2>
        <a:lt2>
          <a:srgbClr val="FFCCFF"/>
        </a:lt2>
        <a:accent1>
          <a:srgbClr val="0000FF"/>
        </a:accent1>
        <a:accent2>
          <a:srgbClr val="FF99FF"/>
        </a:accent2>
        <a:accent3>
          <a:srgbClr val="AAAAAA"/>
        </a:accent3>
        <a:accent4>
          <a:srgbClr val="82AEDA"/>
        </a:accent4>
        <a:accent5>
          <a:srgbClr val="AAAAFF"/>
        </a:accent5>
        <a:accent6>
          <a:srgbClr val="E78AE7"/>
        </a:accent6>
        <a:hlink>
          <a:srgbClr val="FF3399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509</TotalTime>
  <Words>670</Words>
  <Application>Microsoft Office PowerPoint</Application>
  <PresentationFormat>Экран (4:3)</PresentationFormat>
  <Paragraphs>35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biblioteka</cp:lastModifiedBy>
  <cp:revision>40</cp:revision>
  <dcterms:created xsi:type="dcterms:W3CDTF">2012-10-02T21:38:09Z</dcterms:created>
  <dcterms:modified xsi:type="dcterms:W3CDTF">2017-10-18T10:08:05Z</dcterms:modified>
</cp:coreProperties>
</file>