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74" r:id="rId7"/>
    <p:sldId id="264" r:id="rId8"/>
    <p:sldId id="265" r:id="rId9"/>
    <p:sldId id="266" r:id="rId10"/>
    <p:sldId id="276" r:id="rId11"/>
    <p:sldId id="268" r:id="rId12"/>
    <p:sldId id="267" r:id="rId13"/>
    <p:sldId id="273" r:id="rId14"/>
    <p:sldId id="270" r:id="rId15"/>
    <p:sldId id="272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101983"/>
            <a:ext cx="8501122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Инструкция к мастер-классу  </a:t>
            </a:r>
            <a:br>
              <a:rPr lang="ru-RU" dirty="0" smtClean="0"/>
            </a:br>
            <a:r>
              <a:rPr lang="ru-RU" dirty="0" smtClean="0"/>
              <a:t>«ДОБРЫЕ РУКИ»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714884"/>
            <a:ext cx="8215370" cy="78581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(проводится в рамках </a:t>
            </a:r>
            <a:r>
              <a:rPr lang="ru-RU" dirty="0" err="1" smtClean="0"/>
              <a:t>онлайн-мероприятия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«Доброе дело»)</a:t>
            </a:r>
            <a:endParaRPr lang="ru-RU" dirty="0"/>
          </a:p>
        </p:txBody>
      </p:sp>
      <p:pic>
        <p:nvPicPr>
          <p:cNvPr id="1026" name="Picture 2" descr="C:\Users\y.poslavskaya\Desktop\Логотипы\logo1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57166"/>
            <a:ext cx="2857500" cy="819150"/>
          </a:xfrm>
          <a:prstGeom prst="rect">
            <a:avLst/>
          </a:prstGeom>
          <a:noFill/>
        </p:spPr>
      </p:pic>
      <p:pic>
        <p:nvPicPr>
          <p:cNvPr id="1027" name="Picture 3" descr="C:\Users\y.poslavskaya\Desktop\Логотипы\Музейлянд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014535"/>
            <a:ext cx="6662737" cy="105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Повторяем процесс с другими цветными листами</a:t>
            </a:r>
            <a:endParaRPr lang="ru-RU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643050"/>
            <a:ext cx="3500462" cy="264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643050"/>
            <a:ext cx="3991785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572008"/>
            <a:ext cx="4000528" cy="195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/>
          <a:srcRect b="6872"/>
          <a:stretch>
            <a:fillRect/>
          </a:stretch>
        </p:blipFill>
        <p:spPr bwMode="auto">
          <a:xfrm>
            <a:off x="428596" y="4572008"/>
            <a:ext cx="350046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Собираем композицию на фоне основы (ладоней из картона)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3480" t="-1013" r="1392" b="3040"/>
          <a:stretch>
            <a:fillRect/>
          </a:stretch>
        </p:blipFill>
        <p:spPr bwMode="auto">
          <a:xfrm>
            <a:off x="1156381" y="1643050"/>
            <a:ext cx="6701767" cy="474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Склеиваем элементы композиции между собой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186766" cy="104298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Приклеиваем</a:t>
            </a:r>
            <a:r>
              <a:rPr lang="ru-RU" dirty="0" smtClean="0"/>
              <a:t> </a:t>
            </a:r>
            <a:r>
              <a:rPr lang="ru-RU" dirty="0" smtClean="0"/>
              <a:t>сначала больших бабочек, потом поменьше</a:t>
            </a:r>
            <a:endParaRPr lang="ru-RU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00438"/>
            <a:ext cx="413233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00438"/>
            <a:ext cx="3943332" cy="27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желанию</a:t>
            </a:r>
            <a:br>
              <a:rPr lang="ru-RU" dirty="0" smtClean="0"/>
            </a:br>
            <a:r>
              <a:rPr lang="ru-RU" sz="3600" dirty="0" smtClean="0"/>
              <a:t>(можно разрисовать или подписать открытку)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9272" y="3429000"/>
            <a:ext cx="4916110" cy="31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458017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Объемная открытка готова!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420" y="1500173"/>
            <a:ext cx="8643298" cy="48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Данную поделку можно оставить у себя или кому-нибудь подарить на память! 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Подарочная коробка с подарками из рук в руки Бесплатные Фотограф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870" y="2028843"/>
            <a:ext cx="5962650" cy="397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ГАУК ТО «Тюменское музейно-просветительское объединение»</a:t>
            </a:r>
          </a:p>
          <a:p>
            <a:pPr algn="ctr">
              <a:buNone/>
            </a:pPr>
            <a:r>
              <a:rPr lang="ru-RU" dirty="0" smtClean="0"/>
              <a:t>Структурное подразделение «Музейный комплекс им. И.Я. Словцова </a:t>
            </a:r>
          </a:p>
          <a:p>
            <a:pPr algn="ctr">
              <a:buNone/>
            </a:pPr>
            <a:r>
              <a:rPr lang="ru-RU" dirty="0" smtClean="0"/>
              <a:t>Детский центр «</a:t>
            </a:r>
            <a:r>
              <a:rPr lang="ru-RU" dirty="0" err="1" smtClean="0"/>
              <a:t>Музейляндия</a:t>
            </a:r>
            <a:r>
              <a:rPr lang="ru-RU" dirty="0" smtClean="0"/>
              <a:t>»</a:t>
            </a:r>
          </a:p>
          <a:p>
            <a:pPr algn="ctr">
              <a:buNone/>
            </a:pPr>
            <a:r>
              <a:rPr lang="ru-RU" dirty="0" smtClean="0"/>
              <a:t>Телефоны:</a:t>
            </a:r>
          </a:p>
          <a:p>
            <a:pPr algn="ctr">
              <a:buNone/>
            </a:pPr>
            <a:r>
              <a:rPr lang="ru-RU" dirty="0" smtClean="0"/>
              <a:t>8 (</a:t>
            </a:r>
            <a:r>
              <a:rPr lang="ru-RU" dirty="0" smtClean="0"/>
              <a:t>3452) 46-09-93 доб. 150</a:t>
            </a:r>
          </a:p>
          <a:p>
            <a:pPr algn="ctr">
              <a:buNone/>
            </a:pPr>
            <a:r>
              <a:rPr lang="ru-RU" dirty="0" smtClean="0"/>
              <a:t>8-922-476-24-89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создаем добро своими руками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124" name="AutoShape 4" descr="Бабочки, бабочка дом, село джон, насекомое, бабочки - бесплатная картинка  от freeIMG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Бабочки, бабочка дом, село джон, насекомое, бабочки - бесплатная картинка  от freeIMG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Бабочки, бабочка дом, село джон, насекомое, бабочки - бесплатная картинка  от freeIMG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Бабочки Синяя Бабочка Пнг - Бесплатное фото на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928670"/>
            <a:ext cx="3857652" cy="3134342"/>
          </a:xfrm>
          <a:prstGeom prst="rect">
            <a:avLst/>
          </a:prstGeom>
          <a:noFill/>
        </p:spPr>
      </p:pic>
      <p:pic>
        <p:nvPicPr>
          <p:cNvPr id="5134" name="Picture 14" descr="Купированные руки женщины Бесплатные Фотограф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14752"/>
            <a:ext cx="4251332" cy="283195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705558"/>
            <a:ext cx="4471990" cy="471490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Изображение раскрытых ладоней в разных культурах является символом помощи и </a:t>
            </a:r>
            <a:r>
              <a:rPr lang="ru-RU" dirty="0" smtClean="0"/>
              <a:t>дружбы</a:t>
            </a:r>
            <a:r>
              <a:rPr lang="ru-RU" dirty="0" smtClean="0"/>
              <a:t>, а</a:t>
            </a:r>
            <a:r>
              <a:rPr lang="ru-RU" dirty="0" smtClean="0"/>
              <a:t> </a:t>
            </a:r>
            <a:r>
              <a:rPr lang="ru-RU" dirty="0" smtClean="0"/>
              <a:t>бабочка обозначает любовь, счастье и благополучие. Это </a:t>
            </a:r>
            <a:r>
              <a:rPr lang="ru-RU" dirty="0" smtClean="0"/>
              <a:t>то, </a:t>
            </a:r>
            <a:r>
              <a:rPr lang="ru-RU" dirty="0" smtClean="0"/>
              <a:t>к чему стремится каждый человек. </a:t>
            </a:r>
            <a:endParaRPr lang="ru-RU" dirty="0" smtClean="0"/>
          </a:p>
          <a:p>
            <a:r>
              <a:rPr lang="ru-RU" dirty="0" smtClean="0"/>
              <a:t>Очень </a:t>
            </a:r>
            <a:r>
              <a:rPr lang="ru-RU" dirty="0" smtClean="0"/>
              <a:t>часто на картинах, открытках, плакатах изображаются ладошки, как символ того, что добро творится нашими руками и передается от сердца к сердцу. </a:t>
            </a:r>
          </a:p>
          <a:p>
            <a:r>
              <a:rPr lang="ru-RU" dirty="0" smtClean="0"/>
              <a:t>Добро, которое мы делаем, прекрасное и хрупкое, как крылья бабочки. </a:t>
            </a:r>
          </a:p>
          <a:p>
            <a:r>
              <a:rPr lang="ru-RU" dirty="0" smtClean="0"/>
              <a:t>Добро – это частичка нашей души.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Открытка в технике «коллаж»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500306"/>
            <a:ext cx="3071834" cy="3714776"/>
          </a:xfrm>
        </p:spPr>
        <p:txBody>
          <a:bodyPr>
            <a:normAutofit fontScale="70000" lnSpcReduction="20000"/>
          </a:bodyPr>
          <a:lstStyle/>
          <a:p>
            <a:pPr indent="15875">
              <a:buNone/>
            </a:pPr>
            <a:r>
              <a:rPr lang="ru-RU" dirty="0" smtClean="0"/>
              <a:t>Коллаж в переводе с французского значит «приклеивание». Художники создают изображение, наклеивая на основу самые разнообразные материалы – от обрывков газет до щепок, от тканей до камней.</a:t>
            </a:r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337882"/>
            <a:ext cx="5165474" cy="38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1230799"/>
            <a:ext cx="8572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Сейчас мы с вами создадим объемную открытку в технике «коллаж», символизирующую добрые дела, которые совершают люди.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Вам понадобится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457324"/>
            <a:ext cx="4043362" cy="497207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лист плотной цветной бумаги или картона А4 (можно использовать альбомные листы);</a:t>
            </a:r>
          </a:p>
          <a:p>
            <a:r>
              <a:rPr lang="ru-RU" dirty="0" smtClean="0"/>
              <a:t>цветная бумага;</a:t>
            </a:r>
          </a:p>
          <a:p>
            <a:r>
              <a:rPr lang="ru-RU" dirty="0" smtClean="0"/>
              <a:t>простой карандаш;</a:t>
            </a:r>
          </a:p>
          <a:p>
            <a:r>
              <a:rPr lang="ru-RU" dirty="0" smtClean="0"/>
              <a:t>ластик;</a:t>
            </a:r>
          </a:p>
          <a:p>
            <a:r>
              <a:rPr lang="ru-RU" dirty="0" smtClean="0"/>
              <a:t>клей-карандаш;</a:t>
            </a:r>
          </a:p>
          <a:p>
            <a:r>
              <a:rPr lang="ru-RU" dirty="0" smtClean="0"/>
              <a:t>ножницы;</a:t>
            </a:r>
          </a:p>
          <a:p>
            <a:r>
              <a:rPr lang="ru-RU" dirty="0" smtClean="0"/>
              <a:t>цветные карандаши, фломастеры, восковые мелки (по желанию). </a:t>
            </a:r>
          </a:p>
          <a:p>
            <a:endParaRPr lang="ru-RU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4000528" cy="265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Готовим бумагу для основания открытки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Складываем лист плотной цветной бумаги или картона А4 пополам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876"/>
            <a:ext cx="36766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 b="5177"/>
          <a:stretch>
            <a:fillRect/>
          </a:stretch>
        </p:blipFill>
        <p:spPr bwMode="auto">
          <a:xfrm>
            <a:off x="5214942" y="3000372"/>
            <a:ext cx="3371850" cy="329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Делаем «ладошки»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r>
              <a:rPr lang="ru-RU" dirty="0" smtClean="0"/>
              <a:t>Кладем ладонь на бумагу так, чтобы мизинец был на сгибе бумаги</a:t>
            </a:r>
          </a:p>
          <a:p>
            <a:r>
              <a:rPr lang="ru-RU" dirty="0" smtClean="0"/>
              <a:t>Обводим ладонь простым карандашом </a:t>
            </a:r>
            <a:endParaRPr lang="ru-RU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 l="9332" t="4395" r="4666" b="6592"/>
          <a:stretch>
            <a:fillRect/>
          </a:stretch>
        </p:blipFill>
        <p:spPr bwMode="auto">
          <a:xfrm>
            <a:off x="787493" y="3155662"/>
            <a:ext cx="1990547" cy="291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9365" y="3071810"/>
            <a:ext cx="493574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143248"/>
            <a:ext cx="4452928" cy="335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Вырезаем «ладонь» ножницами</a:t>
            </a:r>
            <a:endParaRPr lang="ru-RU" dirty="0"/>
          </a:p>
        </p:txBody>
      </p:sp>
      <p:pic>
        <p:nvPicPr>
          <p:cNvPr id="2560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443488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Делаем бабочек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/>
          <a:lstStyle/>
          <a:p>
            <a:r>
              <a:rPr lang="ru-RU" dirty="0" smtClean="0"/>
              <a:t>Берем цветную бумагу</a:t>
            </a:r>
          </a:p>
          <a:p>
            <a:r>
              <a:rPr lang="ru-RU" dirty="0" smtClean="0"/>
              <a:t>Выбираем три цвета </a:t>
            </a:r>
          </a:p>
          <a:p>
            <a:r>
              <a:rPr lang="ru-RU" dirty="0" smtClean="0"/>
              <a:t>Делаем сгиб </a:t>
            </a:r>
          </a:p>
          <a:p>
            <a:r>
              <a:rPr lang="ru-RU" dirty="0" smtClean="0"/>
              <a:t>Расстояние от края листа 5 см.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857628"/>
            <a:ext cx="64293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3357586" cy="5286412"/>
          </a:xfrm>
        </p:spPr>
        <p:txBody>
          <a:bodyPr/>
          <a:lstStyle/>
          <a:p>
            <a:r>
              <a:rPr lang="ru-RU" dirty="0" smtClean="0"/>
              <a:t>На сгибе рисуем простым карандашом «половину» бабочки</a:t>
            </a:r>
          </a:p>
          <a:p>
            <a:r>
              <a:rPr lang="ru-RU" dirty="0" smtClean="0"/>
              <a:t>Ножницами вырезаем по рисунку </a:t>
            </a:r>
          </a:p>
          <a:p>
            <a:endParaRPr lang="ru-RU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 b="2263"/>
          <a:stretch>
            <a:fillRect/>
          </a:stretch>
        </p:blipFill>
        <p:spPr bwMode="auto">
          <a:xfrm>
            <a:off x="3786182" y="571480"/>
            <a:ext cx="4857784" cy="312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071942"/>
            <a:ext cx="4885263" cy="215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339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Инструкция к мастер-классу   «ДОБРЫЕ РУКИ»</vt:lpstr>
      <vt:lpstr>Мы создаем добро своими руками </vt:lpstr>
      <vt:lpstr>Открытка в технике «коллаж»</vt:lpstr>
      <vt:lpstr>Вам понадобится</vt:lpstr>
      <vt:lpstr>Готовим бумагу для основания открытки</vt:lpstr>
      <vt:lpstr>Делаем «ладошки» </vt:lpstr>
      <vt:lpstr>Вырезаем «ладонь» ножницами</vt:lpstr>
      <vt:lpstr>Делаем бабочек</vt:lpstr>
      <vt:lpstr>Презентация PowerPoint</vt:lpstr>
      <vt:lpstr>Повторяем процесс с другими цветными листами</vt:lpstr>
      <vt:lpstr>Собираем композицию на фоне основы (ладоней из картона) </vt:lpstr>
      <vt:lpstr>Склеиваем элементы композиции между собой</vt:lpstr>
      <vt:lpstr>По желанию (можно разрисовать или подписать открытку) </vt:lpstr>
      <vt:lpstr>Объемная открытка готова!</vt:lpstr>
      <vt:lpstr>Данную поделку можно оставить у себя или кому-нибудь подарить на память!  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к мастер-классу   «ДОБРЫЕ РУКИ»</dc:title>
  <dc:creator>Пославская Я. А.</dc:creator>
  <cp:lastModifiedBy>user</cp:lastModifiedBy>
  <cp:revision>32</cp:revision>
  <dcterms:created xsi:type="dcterms:W3CDTF">2020-11-30T06:42:05Z</dcterms:created>
  <dcterms:modified xsi:type="dcterms:W3CDTF">2020-11-30T12:02:32Z</dcterms:modified>
</cp:coreProperties>
</file>