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2" r:id="rId1"/>
  </p:sldMasterIdLst>
  <p:sldIdLst>
    <p:sldId id="25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AF06-5B2E-4500-A178-CD23015F1D3C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4041892-97A2-42D3-9C66-E554EDAB6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859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AF06-5B2E-4500-A178-CD23015F1D3C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041892-97A2-42D3-9C66-E554EDAB6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244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AF06-5B2E-4500-A178-CD23015F1D3C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041892-97A2-42D3-9C66-E554EDAB656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2337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AF06-5B2E-4500-A178-CD23015F1D3C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041892-97A2-42D3-9C66-E554EDAB6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3226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AF06-5B2E-4500-A178-CD23015F1D3C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041892-97A2-42D3-9C66-E554EDAB656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2252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AF06-5B2E-4500-A178-CD23015F1D3C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041892-97A2-42D3-9C66-E554EDAB6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6558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AF06-5B2E-4500-A178-CD23015F1D3C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1892-97A2-42D3-9C66-E554EDAB6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0219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AF06-5B2E-4500-A178-CD23015F1D3C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1892-97A2-42D3-9C66-E554EDAB6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48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AF06-5B2E-4500-A178-CD23015F1D3C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1892-97A2-42D3-9C66-E554EDAB6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003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AF06-5B2E-4500-A178-CD23015F1D3C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041892-97A2-42D3-9C66-E554EDAB6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995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AF06-5B2E-4500-A178-CD23015F1D3C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4041892-97A2-42D3-9C66-E554EDAB6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75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AF06-5B2E-4500-A178-CD23015F1D3C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4041892-97A2-42D3-9C66-E554EDAB6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463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AF06-5B2E-4500-A178-CD23015F1D3C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1892-97A2-42D3-9C66-E554EDAB6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8921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AF06-5B2E-4500-A178-CD23015F1D3C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1892-97A2-42D3-9C66-E554EDAB6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711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AF06-5B2E-4500-A178-CD23015F1D3C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1892-97A2-42D3-9C66-E554EDAB6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985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AF06-5B2E-4500-A178-CD23015F1D3C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041892-97A2-42D3-9C66-E554EDAB6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9AF06-5B2E-4500-A178-CD23015F1D3C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4041892-97A2-42D3-9C66-E554EDAB6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749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  <p:sldLayoutId id="2147483884" r:id="rId12"/>
    <p:sldLayoutId id="2147483885" r:id="rId13"/>
    <p:sldLayoutId id="2147483886" r:id="rId14"/>
    <p:sldLayoutId id="2147483887" r:id="rId15"/>
    <p:sldLayoutId id="21474838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166254"/>
            <a:ext cx="8911687" cy="69272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Форума: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656" y="1606936"/>
            <a:ext cx="3657599" cy="3962591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447310" y="1163782"/>
            <a:ext cx="7744690" cy="5597235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21.01.2021г.</a:t>
            </a:r>
          </a:p>
          <a:p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разминка </a:t>
            </a:r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«Сохранение психологического  здоровья детей»</a:t>
            </a:r>
          </a:p>
          <a:p>
            <a:r>
              <a:rPr lang="ru-RU" sz="2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 класс для родителей </a:t>
            </a:r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«Как с пользой организовать досуг детей. Рисуем </a:t>
            </a:r>
            <a:r>
              <a:rPr lang="ru-RU" sz="29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пальчикаами</a:t>
            </a:r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» </a:t>
            </a:r>
          </a:p>
          <a:p>
            <a:r>
              <a:rPr lang="ru-RU" sz="2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Практикум-</a:t>
            </a:r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«Советы от логопеда»</a:t>
            </a:r>
          </a:p>
          <a:p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консультации инспектора по охране прав детства </a:t>
            </a:r>
            <a:r>
              <a:rPr lang="ru-RU" sz="29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Синтяевой</a:t>
            </a:r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С. В.</a:t>
            </a:r>
          </a:p>
          <a:p>
            <a:pPr marL="0" indent="0">
              <a:buNone/>
            </a:pPr>
            <a:endParaRPr lang="ru-RU" sz="29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22.01.2021г.</a:t>
            </a:r>
          </a:p>
          <a:p>
            <a:r>
              <a:rPr lang="ru-RU" sz="2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Онлайн-консультация</a:t>
            </a:r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«10 правил повышения успеваемости Вашего ребенка»</a:t>
            </a:r>
          </a:p>
          <a:p>
            <a:r>
              <a:rPr lang="ru-RU" sz="2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Визуальная информация </a:t>
            </a:r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«Опасное </a:t>
            </a:r>
            <a:r>
              <a:rPr lang="ru-RU" sz="29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селфи</a:t>
            </a:r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2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Онлайн-клуб</a:t>
            </a:r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«Здоровое питание»</a:t>
            </a:r>
          </a:p>
          <a:p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консультации инспектора ПДН Щекотихиной С.Е.</a:t>
            </a:r>
          </a:p>
          <a:p>
            <a:pPr marL="0" indent="0">
              <a:buNone/>
            </a:pPr>
            <a:endParaRPr lang="ru-RU" sz="29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23.01.2021г. </a:t>
            </a:r>
          </a:p>
          <a:p>
            <a:r>
              <a:rPr lang="ru-RU" sz="2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Практикум для родителей </a:t>
            </a:r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«Здоровая среда. Информационная безопасность»</a:t>
            </a:r>
          </a:p>
          <a:p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консультации</a:t>
            </a:r>
          </a:p>
          <a:p>
            <a:endParaRPr lang="ru-RU" sz="29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ru-RU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23593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78</TotalTime>
  <Words>90</Words>
  <Application>Microsoft Office PowerPoint</Application>
  <PresentationFormat>Широкоэкранный</PresentationFormat>
  <Paragraphs>24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Times New Roman</vt:lpstr>
      <vt:lpstr>Wingdings 3</vt:lpstr>
      <vt:lpstr>Легкий дым</vt:lpstr>
      <vt:lpstr>Программа Форума: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Форума: </dc:title>
  <dc:creator>DNS</dc:creator>
  <cp:lastModifiedBy>DNS</cp:lastModifiedBy>
  <cp:revision>8</cp:revision>
  <dcterms:created xsi:type="dcterms:W3CDTF">2021-01-19T19:21:44Z</dcterms:created>
  <dcterms:modified xsi:type="dcterms:W3CDTF">2021-01-19T20:40:07Z</dcterms:modified>
</cp:coreProperties>
</file>