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772816"/>
            <a:ext cx="7772400" cy="4545688"/>
          </a:xfrm>
        </p:spPr>
        <p:txBody>
          <a:bodyPr/>
          <a:lstStyle/>
          <a:p>
            <a:pPr algn="ctr"/>
            <a:r>
              <a:rPr lang="ru-RU" sz="6000" dirty="0" smtClean="0"/>
              <a:t>Стена Памяти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  <a:cs typeface="Times New Roman"/>
              </a:rPr>
              <a:t>Исмагилов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Аюп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err="1" smtClean="0">
                <a:latin typeface="Times New Roman"/>
                <a:ea typeface="Calibri"/>
                <a:cs typeface="Times New Roman"/>
              </a:rPr>
              <a:t>Мустафимович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26064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latin typeface="Times New Roman"/>
                <a:ea typeface="Calibri"/>
              </a:rPr>
              <a:t>Атаманчугов</a:t>
            </a:r>
            <a:r>
              <a:rPr lang="ru-RU" dirty="0" smtClean="0">
                <a:latin typeface="Times New Roman"/>
                <a:ea typeface="Calibri"/>
              </a:rPr>
              <a:t> Андрей Павлович 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744416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644008" y="1124744"/>
            <a:ext cx="345638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  <a:cs typeface="Times New Roman"/>
              </a:rPr>
              <a:t>Казаков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Евдоким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Ефремович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62068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latin typeface="Times New Roman"/>
                <a:ea typeface="Calibri"/>
                <a:cs typeface="Times New Roman"/>
              </a:rPr>
              <a:t>Колунин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Михаил 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Тарасович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1" y="1268760"/>
            <a:ext cx="3131182" cy="51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5976" y="1340768"/>
            <a:ext cx="3799143" cy="50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7200" dirty="0" smtClean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Человечков Иван</a:t>
            </a:r>
            <a:endParaRPr lang="ru-RU" sz="7200" dirty="0" smtClean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Михайлович</a:t>
            </a:r>
            <a:endParaRPr lang="ru-RU" sz="72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54868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  <a:cs typeface="Times New Roman"/>
              </a:rPr>
              <a:t>Нечаев Степан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Дмитриевич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844825"/>
            <a:ext cx="3079509" cy="44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ШКОЛА\Рабочий стол\участники войны\участники войны\нечаев.jpg"/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l="10656" r="21899" b="18154"/>
          <a:stretch/>
        </p:blipFill>
        <p:spPr bwMode="auto">
          <a:xfrm>
            <a:off x="4597399" y="1844825"/>
            <a:ext cx="2895601" cy="37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Калинин Тимофей Максимович</a:t>
            </a:r>
            <a:endParaRPr lang="ru-RU" sz="1800" dirty="0" smtClean="0">
              <a:ea typeface="Calibri"/>
              <a:cs typeface="Times New Roman"/>
            </a:endParaRPr>
          </a:p>
          <a:p>
            <a:endParaRPr lang="ru-RU" sz="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26064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Чаадаев </a:t>
            </a:r>
            <a:r>
              <a:rPr lang="ru-RU" dirty="0" err="1" smtClean="0">
                <a:latin typeface="Times New Roman"/>
                <a:ea typeface="Calibri"/>
              </a:rPr>
              <a:t>Бадма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err="1" smtClean="0">
                <a:latin typeface="Times New Roman"/>
                <a:ea typeface="Calibri"/>
              </a:rPr>
              <a:t>Митеевич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980728"/>
            <a:ext cx="35283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F:\Домашние фото\ФОТО УЧИТЕЛЯ\18.jpg"/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b="2609"/>
          <a:stretch/>
        </p:blipFill>
        <p:spPr bwMode="auto">
          <a:xfrm>
            <a:off x="4644008" y="1124744"/>
            <a:ext cx="3370644" cy="511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29844" cy="13681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Тарасов Дмитрий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Васильевич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60649"/>
            <a:ext cx="4103439" cy="86409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Чудинов</a:t>
            </a:r>
            <a:r>
              <a:rPr lang="ru-RU" dirty="0" smtClean="0">
                <a:solidFill>
                  <a:schemeClr val="tx1"/>
                </a:solidFill>
              </a:rPr>
              <a:t> Александр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Николаевич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4" descr="G:\тарасов.jpg"/>
          <p:cNvPicPr>
            <a:picLocks noGrp="1"/>
          </p:cNvPicPr>
          <p:nvPr>
            <p:ph sz="quarter" idx="2"/>
          </p:nvPr>
        </p:nvPicPr>
        <p:blipFill>
          <a:blip r:embed="rId2" cstate="print">
            <a:lum bright="-20000" contrast="10000"/>
          </a:blip>
          <a:stretch>
            <a:fillRect/>
          </a:stretch>
        </p:blipFill>
        <p:spPr bwMode="auto">
          <a:xfrm>
            <a:off x="683568" y="1772816"/>
            <a:ext cx="2767232" cy="464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ШКОЛА\Рабочий стол\участники войны\участники войны\чудинов а н.jpg"/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l="5839" t="1834" r="5792"/>
          <a:stretch/>
        </p:blipFill>
        <p:spPr bwMode="auto">
          <a:xfrm>
            <a:off x="4991099" y="2070100"/>
            <a:ext cx="3073401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Русаков Петр </a:t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>Иванович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62068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/>
                <a:ea typeface="Calibri"/>
                <a:cs typeface="Times New Roman"/>
              </a:rPr>
              <a:t>Петровец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Николай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Осипович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Содержимое 6" descr="C:\Documents and Settings\ШКОЛА\Рабочий стол\участники войны\участники войны\русаков пп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9143" r="21301" b="20616"/>
          <a:stretch>
            <a:fillRect/>
          </a:stretch>
        </p:blipFill>
        <p:spPr bwMode="auto">
          <a:xfrm>
            <a:off x="467544" y="1484784"/>
            <a:ext cx="3528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7" descr="C:\Documents and Settings\ШКОЛА\Рабочий стол\участники войны\участники войны\петровец нн.jpg"/>
          <p:cNvPicPr>
            <a:picLocks/>
          </p:cNvPicPr>
          <p:nvPr/>
        </p:nvPicPr>
        <p:blipFill rotWithShape="1">
          <a:blip r:embed="rId3" cstate="print"/>
          <a:srcRect l="15021" t="5863" b="10710"/>
          <a:stretch/>
        </p:blipFill>
        <p:spPr bwMode="auto">
          <a:xfrm>
            <a:off x="5220072" y="1556792"/>
            <a:ext cx="33843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Ожгибцев Алексей </a:t>
            </a:r>
            <a:endParaRPr lang="ru-RU" sz="72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dirty="0" err="1" smtClean="0">
                <a:latin typeface="Times New Roman"/>
                <a:ea typeface="Calibri"/>
                <a:cs typeface="Times New Roman"/>
              </a:rPr>
              <a:t>Власович</a:t>
            </a:r>
            <a:endParaRPr lang="ru-RU" sz="72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69269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Михеев Александр 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Наумович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Содержимое 6" descr="C:\Documents and Settings\ШКОЛА\Рабочий стол\участники войны\участники войны\ожгибцев ан.jpg"/>
          <p:cNvPicPr>
            <a:picLocks noGrp="1"/>
          </p:cNvPicPr>
          <p:nvPr>
            <p:ph sz="quarter" idx="2"/>
          </p:nvPr>
        </p:nvPicPr>
        <p:blipFill rotWithShape="1">
          <a:blip r:embed="rId2" cstate="print"/>
          <a:srcRect l="8821" t="4811" r="11307" b="20474"/>
          <a:stretch/>
        </p:blipFill>
        <p:spPr bwMode="auto">
          <a:xfrm>
            <a:off x="755576" y="1772816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ШКОЛА\Рабочий стол\участники войны\участники войны\михеев а н.jpg"/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l="27088" t="14291" r="24349" b="33304"/>
          <a:stretch/>
        </p:blipFill>
        <p:spPr bwMode="auto">
          <a:xfrm>
            <a:off x="5148064" y="1772816"/>
            <a:ext cx="324036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Касьянов Александр 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Данилович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476672"/>
            <a:ext cx="4041775" cy="639762"/>
          </a:xfrm>
        </p:spPr>
        <p:txBody>
          <a:bodyPr/>
          <a:lstStyle/>
          <a:p>
            <a:r>
              <a:rPr lang="ru-RU" dirty="0" err="1" smtClean="0">
                <a:latin typeface="Times New Roman"/>
                <a:ea typeface="Calibri"/>
                <a:cs typeface="Times New Roman"/>
              </a:rPr>
              <a:t>Ахмадиев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Абзал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Содержимое 7" descr="C:\Documents and Settings\ШКОЛА\Рабочий стол\участники войны\участники войны\касьянов.jpg"/>
          <p:cNvPicPr>
            <a:picLocks noGrp="1"/>
          </p:cNvPicPr>
          <p:nvPr>
            <p:ph sz="quarter" idx="2"/>
          </p:nvPr>
        </p:nvPicPr>
        <p:blipFill rotWithShape="1">
          <a:blip r:embed="rId2" cstate="print"/>
          <a:srcRect l="20344" t="5360" b="20604"/>
          <a:stretch/>
        </p:blipFill>
        <p:spPr bwMode="auto">
          <a:xfrm>
            <a:off x="755576" y="1612900"/>
            <a:ext cx="3002036" cy="426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6" descr="C:\Documents and Settings\ШКОЛА\Рабочий стол\участники войны\участники войны\ахмадиев ас.jpg"/>
          <p:cNvPicPr>
            <a:picLocks/>
          </p:cNvPicPr>
          <p:nvPr/>
        </p:nvPicPr>
        <p:blipFill rotWithShape="1">
          <a:blip r:embed="rId3" cstate="print"/>
          <a:srcRect l="8137" t="5652" r="21596" b="24288"/>
          <a:stretch/>
        </p:blipFill>
        <p:spPr bwMode="auto">
          <a:xfrm>
            <a:off x="4825999" y="1772816"/>
            <a:ext cx="3274393" cy="40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639762"/>
          </a:xfrm>
        </p:spPr>
        <p:txBody>
          <a:bodyPr>
            <a:normAutofit fontScale="25000" lnSpcReduction="20000"/>
          </a:bodyPr>
          <a:lstStyle/>
          <a:p>
            <a:pPr marL="180340" marR="179070" algn="ctr">
              <a:lnSpc>
                <a:spcPct val="115000"/>
              </a:lnSpc>
              <a:spcAft>
                <a:spcPts val="1000"/>
              </a:spcAft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Зырянов</a:t>
            </a:r>
            <a:endParaRPr lang="ru-RU" sz="72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Александр Тихонович</a:t>
            </a:r>
            <a:endParaRPr lang="ru-RU" sz="72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62068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Созонов Георгий </a:t>
            </a:r>
            <a:b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Артемьевич</a:t>
            </a:r>
            <a:endParaRPr lang="ru-RU" dirty="0" smtClean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7" name="Содержимое 6" descr="C:\Documents and Settings\Администратор\Рабочий стол\Ветераны\15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3494921" cy="485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ШКОЛА\Рабочий стол\участники войны\для стенда про участников ВОв\Ветераны\26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1340768"/>
            <a:ext cx="3183261" cy="50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solidFill>
                  <a:srgbClr val="002676"/>
                </a:solidFill>
                <a:latin typeface="Times New Roman"/>
                <a:ea typeface="Calibri"/>
              </a:rPr>
              <a:t>Прудаев</a:t>
            </a:r>
            <a:r>
              <a:rPr lang="ru-RU" dirty="0" smtClean="0">
                <a:solidFill>
                  <a:srgbClr val="002676"/>
                </a:solidFill>
                <a:latin typeface="Times New Roman"/>
                <a:ea typeface="Calibri"/>
              </a:rPr>
              <a:t>  Дмитрий </a:t>
            </a:r>
            <a:br>
              <a:rPr lang="ru-RU" dirty="0" smtClean="0">
                <a:solidFill>
                  <a:srgbClr val="002676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2676"/>
                </a:solidFill>
                <a:latin typeface="Times New Roman"/>
                <a:ea typeface="Calibri"/>
              </a:rPr>
              <a:t>Петрович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26064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solidFill>
                  <a:srgbClr val="002676"/>
                </a:solidFill>
                <a:latin typeface="Times New Roman"/>
                <a:ea typeface="Calibri"/>
              </a:rPr>
              <a:t>Гармонов</a:t>
            </a:r>
            <a:r>
              <a:rPr lang="ru-RU" dirty="0" smtClean="0">
                <a:solidFill>
                  <a:srgbClr val="002676"/>
                </a:solidFill>
                <a:latin typeface="Times New Roman"/>
                <a:ea typeface="Calibri"/>
              </a:rPr>
              <a:t> </a:t>
            </a:r>
            <a:br>
              <a:rPr lang="ru-RU" dirty="0" smtClean="0">
                <a:solidFill>
                  <a:srgbClr val="002676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2676"/>
                </a:solidFill>
                <a:latin typeface="Times New Roman"/>
                <a:ea typeface="Calibri"/>
              </a:rPr>
              <a:t>        Константин Игнатьевич</a:t>
            </a:r>
            <a:endParaRPr lang="ru-RU" dirty="0"/>
          </a:p>
        </p:txBody>
      </p:sp>
      <p:pic>
        <p:nvPicPr>
          <p:cNvPr id="7" name="Содержимое 6" descr="C:\Documents and Settings\ШКОЛА\Рабочий стол\участники войны\участники войны\прудаев лп.jpg"/>
          <p:cNvPicPr>
            <a:picLocks noGrp="1"/>
          </p:cNvPicPr>
          <p:nvPr>
            <p:ph sz="quarter" idx="2"/>
          </p:nvPr>
        </p:nvPicPr>
        <p:blipFill rotWithShape="1">
          <a:blip r:embed="rId2" cstate="print"/>
          <a:srcRect l="3784" r="17835" b="21957"/>
          <a:stretch/>
        </p:blipFill>
        <p:spPr bwMode="auto">
          <a:xfrm>
            <a:off x="596899" y="1268760"/>
            <a:ext cx="3255021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Администратор\Рабочий стол\Ветераны\13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7984" y="1124744"/>
            <a:ext cx="3565886" cy="52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63976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72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Семахин</a:t>
            </a:r>
            <a:r>
              <a:rPr lang="ru-RU" sz="7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Александр </a:t>
            </a:r>
            <a:endParaRPr lang="ru-RU" sz="7200" dirty="0" smtClean="0">
              <a:ea typeface="Calibri"/>
              <a:cs typeface="Times New Roman"/>
            </a:endParaRPr>
          </a:p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/>
                <a:ea typeface="Calibri"/>
              </a:rPr>
              <a:t>Александрович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692696"/>
            <a:ext cx="4041775" cy="63976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Тарасов</a:t>
            </a:r>
            <a:endParaRPr lang="ru-RU" sz="18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Андрей Иванович</a:t>
            </a:r>
            <a:endParaRPr lang="ru-RU" sz="1800" dirty="0" smtClean="0">
              <a:ea typeface="Calibri"/>
              <a:cs typeface="Times New Roman"/>
            </a:endParaRPr>
          </a:p>
          <a:p>
            <a:endParaRPr lang="ru-RU" sz="700" dirty="0"/>
          </a:p>
        </p:txBody>
      </p:sp>
      <p:pic>
        <p:nvPicPr>
          <p:cNvPr id="7" name="Содержимое 6" descr="C:\Documents and Settings\Администратор\Рабочий стол\для стенда про участников ВОв\Ветераны\24.jpg"/>
          <p:cNvPicPr>
            <a:picLocks noGrp="1"/>
          </p:cNvPicPr>
          <p:nvPr>
            <p:ph sz="quarter" idx="2"/>
          </p:nvPr>
        </p:nvPicPr>
        <p:blipFill rotWithShape="1">
          <a:blip r:embed="rId2" cstate="print"/>
          <a:srcRect r="4387"/>
          <a:stretch/>
        </p:blipFill>
        <p:spPr bwMode="auto">
          <a:xfrm>
            <a:off x="467545" y="1340768"/>
            <a:ext cx="3266256" cy="50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1" y="1412776"/>
            <a:ext cx="3439650" cy="49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 smtClean="0">
                <a:latin typeface="Times New Roman"/>
                <a:ea typeface="Calibri"/>
                <a:cs typeface="Times New Roman"/>
              </a:rPr>
              <a:t>Завирский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 Станислав</a:t>
            </a:r>
            <a:endParaRPr lang="ru-RU" sz="18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Антонович</a:t>
            </a:r>
            <a:endParaRPr lang="ru-RU" sz="1800" dirty="0" smtClean="0">
              <a:ea typeface="Calibri"/>
              <a:cs typeface="Times New Roman"/>
            </a:endParaRPr>
          </a:p>
          <a:p>
            <a:endParaRPr lang="ru-RU" sz="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54868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latin typeface="Times New Roman"/>
                <a:ea typeface="Calibri"/>
                <a:cs typeface="Times New Roman"/>
              </a:rPr>
              <a:t>Колчев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Алексей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Степанович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556792"/>
            <a:ext cx="3240359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1556792"/>
            <a:ext cx="33123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</TotalTime>
  <Words>54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Стена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Премьер</dc:creator>
  <cp:lastModifiedBy>RePack by Diakov</cp:lastModifiedBy>
  <cp:revision>7</cp:revision>
  <dcterms:created xsi:type="dcterms:W3CDTF">2013-02-06T14:23:41Z</dcterms:created>
  <dcterms:modified xsi:type="dcterms:W3CDTF">2015-04-13T14:05:56Z</dcterms:modified>
</cp:coreProperties>
</file>