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7" r:id="rId4"/>
    <p:sldId id="268" r:id="rId5"/>
    <p:sldId id="269" r:id="rId6"/>
    <p:sldId id="271" r:id="rId7"/>
    <p:sldId id="266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0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1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13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1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47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0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95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6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1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9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8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7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1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9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11C040-F68E-4B3E-AB02-8E1714298711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6357-684C-4F3D-A4F3-5FF8EBAE7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93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28048" y="1123920"/>
            <a:ext cx="98673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ВЫ </a:t>
            </a:r>
          </a:p>
          <a:p>
            <a:pPr algn="ctr"/>
            <a:r>
              <a:rPr lang="ru-RU" sz="6600" dirty="0" smtClean="0"/>
              <a:t>в нашей памяти останетесь навсегда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5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ffic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8737447" y="321861"/>
            <a:ext cx="2893325" cy="15205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Гарманова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Ольга Васильевна</a:t>
            </a:r>
          </a:p>
        </p:txBody>
      </p:sp>
      <p:sp>
        <p:nvSpPr>
          <p:cNvPr id="10" name="Облако 4"/>
          <p:cNvSpPr/>
          <p:nvPr/>
        </p:nvSpPr>
        <p:spPr>
          <a:xfrm>
            <a:off x="8736575" y="2316561"/>
            <a:ext cx="3301622" cy="16434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Завирский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Иосиф 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Станиславович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6398526" y="4939235"/>
            <a:ext cx="3582087" cy="17754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Чернякова</a:t>
            </a:r>
            <a:endParaRPr lang="ru-RU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Ольга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Матвеевна</a:t>
            </a:r>
          </a:p>
        </p:txBody>
      </p:sp>
    </p:spTree>
    <p:extLst>
      <p:ext uri="{BB962C8B-B14F-4D97-AF65-F5344CB8AC3E}">
        <p14:creationId xmlns:p14="http://schemas.microsoft.com/office/powerpoint/2010/main" val="139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689" r="78062" b="74816"/>
          <a:stretch/>
        </p:blipFill>
        <p:spPr bwMode="auto">
          <a:xfrm>
            <a:off x="480823" y="350485"/>
            <a:ext cx="4276578" cy="6157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1532" y="1688490"/>
            <a:ext cx="6305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Новожилова </a:t>
            </a:r>
            <a:endParaRPr lang="ru-RU" sz="5400" dirty="0" smtClean="0"/>
          </a:p>
          <a:p>
            <a:pPr algn="ctr"/>
            <a:r>
              <a:rPr lang="ru-RU" sz="5400" dirty="0" smtClean="0"/>
              <a:t>Галина </a:t>
            </a:r>
            <a:r>
              <a:rPr lang="ru-RU" sz="5400" dirty="0"/>
              <a:t>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106591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4" r="53020" b="75920"/>
          <a:stretch/>
        </p:blipFill>
        <p:spPr bwMode="auto">
          <a:xfrm>
            <a:off x="797098" y="390274"/>
            <a:ext cx="4402978" cy="6077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77553" y="165715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latin typeface="Arial" panose="020B0604020202020204" pitchFamily="34" charset="0"/>
              </a:rPr>
              <a:t>Чадаев</a:t>
            </a:r>
            <a:br>
              <a:rPr lang="ru-RU" sz="4400" b="1" i="1" dirty="0">
                <a:latin typeface="Arial" panose="020B0604020202020204" pitchFamily="34" charset="0"/>
              </a:rPr>
            </a:br>
            <a:r>
              <a:rPr lang="ru-RU" sz="4400" b="1" dirty="0" err="1">
                <a:latin typeface="Arial" panose="020B0604020202020204" pitchFamily="34" charset="0"/>
              </a:rPr>
              <a:t>Бадма</a:t>
            </a:r>
            <a:r>
              <a:rPr lang="ru-RU" sz="4400" b="1" dirty="0">
                <a:latin typeface="Arial" panose="020B0604020202020204" pitchFamily="34" charset="0"/>
              </a:rPr>
              <a:t> </a:t>
            </a:r>
            <a:br>
              <a:rPr lang="ru-RU" sz="4400" b="1" dirty="0">
                <a:latin typeface="Arial" panose="020B0604020202020204" pitchFamily="34" charset="0"/>
              </a:rPr>
            </a:br>
            <a:r>
              <a:rPr lang="ru-RU" sz="4400" b="1" dirty="0" err="1">
                <a:latin typeface="Arial" panose="020B0604020202020204" pitchFamily="34" charset="0"/>
              </a:rPr>
              <a:t>Митеевич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5034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913194" y="1688490"/>
            <a:ext cx="68238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Гусманов </a:t>
            </a:r>
            <a:r>
              <a:rPr lang="ru-RU" sz="4800" dirty="0" smtClean="0"/>
              <a:t>Александр Михайлович</a:t>
            </a:r>
            <a:endParaRPr lang="ru-RU" sz="4800" dirty="0"/>
          </a:p>
        </p:txBody>
      </p:sp>
      <p:pic>
        <p:nvPicPr>
          <p:cNvPr id="7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5" t="431" r="65366" b="75036"/>
          <a:stretch/>
        </p:blipFill>
        <p:spPr bwMode="auto">
          <a:xfrm>
            <a:off x="631442" y="392268"/>
            <a:ext cx="4140730" cy="6073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25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2" t="912" r="16302" b="75477"/>
          <a:stretch/>
        </p:blipFill>
        <p:spPr bwMode="auto">
          <a:xfrm>
            <a:off x="444916" y="392965"/>
            <a:ext cx="4154379" cy="5985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4211" y="1651379"/>
            <a:ext cx="68429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Воробьева </a:t>
            </a:r>
            <a:endParaRPr lang="ru-RU" sz="4400" dirty="0" smtClean="0"/>
          </a:p>
          <a:p>
            <a:pPr algn="ctr"/>
            <a:r>
              <a:rPr lang="ru-RU" sz="4400" dirty="0" smtClean="0"/>
              <a:t>Августа </a:t>
            </a:r>
            <a:r>
              <a:rPr lang="ru-RU" sz="4400" dirty="0"/>
              <a:t>Валерьяновна </a:t>
            </a:r>
          </a:p>
        </p:txBody>
      </p:sp>
    </p:spTree>
    <p:extLst>
      <p:ext uri="{BB962C8B-B14F-4D97-AF65-F5344CB8AC3E}">
        <p14:creationId xmlns:p14="http://schemas.microsoft.com/office/powerpoint/2010/main" val="280092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6" t="15024" r="41441" b="67516"/>
          <a:stretch/>
        </p:blipFill>
        <p:spPr>
          <a:xfrm>
            <a:off x="718226" y="900751"/>
            <a:ext cx="3567171" cy="46373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8119" y="22869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/>
              <a:t>Воробьев </a:t>
            </a:r>
          </a:p>
          <a:p>
            <a:pPr algn="ctr"/>
            <a:r>
              <a:rPr lang="ru-RU" sz="4800" dirty="0" smtClean="0"/>
              <a:t>Юрий Андреевич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2366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59901" r="80964" b="11641"/>
          <a:stretch/>
        </p:blipFill>
        <p:spPr>
          <a:xfrm>
            <a:off x="682388" y="689306"/>
            <a:ext cx="4599296" cy="5368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67784" y="192982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/>
              <a:t>Гладкова </a:t>
            </a:r>
          </a:p>
          <a:p>
            <a:pPr algn="ctr"/>
            <a:r>
              <a:rPr lang="ru-RU" sz="4400" dirty="0" smtClean="0"/>
              <a:t>Александра Валентиновна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587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7959" r="26104" b="50050"/>
          <a:stretch/>
        </p:blipFill>
        <p:spPr>
          <a:xfrm>
            <a:off x="586853" y="549321"/>
            <a:ext cx="4230807" cy="57593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04513" y="238931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/>
              <a:t>Михеева </a:t>
            </a:r>
          </a:p>
          <a:p>
            <a:pPr algn="ctr"/>
            <a:r>
              <a:rPr lang="ru-RU" sz="4400" dirty="0" smtClean="0"/>
              <a:t>Евдокия Михайловна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5710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ytimg.com/vi/ItwfCrXWbsY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0" t="55540" r="56160" b="19164"/>
          <a:stretch/>
        </p:blipFill>
        <p:spPr>
          <a:xfrm>
            <a:off x="832513" y="914400"/>
            <a:ext cx="4176215" cy="49157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2018" y="234342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err="1" smtClean="0"/>
              <a:t>Колунин</a:t>
            </a:r>
            <a:endParaRPr lang="ru-RU" sz="4400" dirty="0" smtClean="0"/>
          </a:p>
          <a:p>
            <a:pPr algn="ctr"/>
            <a:r>
              <a:rPr lang="ru-RU" sz="4400" dirty="0" smtClean="0"/>
              <a:t>Михаил Тарасович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5831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37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</cp:revision>
  <dcterms:created xsi:type="dcterms:W3CDTF">2017-01-29T17:05:11Z</dcterms:created>
  <dcterms:modified xsi:type="dcterms:W3CDTF">2017-02-03T13:50:19Z</dcterms:modified>
</cp:coreProperties>
</file>