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</p:sldMasterIdLst>
  <p:sldIdLst>
    <p:sldId id="256" r:id="rId2"/>
    <p:sldId id="335" r:id="rId3"/>
    <p:sldId id="339" r:id="rId4"/>
    <p:sldId id="338" r:id="rId5"/>
    <p:sldId id="29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63D60C"/>
    <a:srgbClr val="CC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28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6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3395F-8F13-4219-ADD8-6212B4DAFF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57D90-39E5-42F5-B47B-6F184EA59E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018445-45EE-485E-955B-5EEC34034A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7DF474-C03C-4EB6-BC1D-11C2B6B4F5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BDC48-F552-4DB5-ACC8-1390C7736B6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7D0EF-5609-4031-86D7-F3FC68C33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34BF61-4F57-4A20-A25E-F550C30FB14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28D1DF-A318-429D-98FE-EC88FEAEAE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F255F8-60BE-4706-845A-51DD1A978E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32096-674B-462B-BCD3-E7F9FB1C3D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FE44D-19A8-4C84-8B77-CF054288127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9A0556D-62C7-4FF9-9350-06D6AB0C67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204864"/>
            <a:ext cx="7772400" cy="226084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Обобщающий урок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теме: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«Имя прилагательное»</a:t>
            </a:r>
            <a:b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dirty="0" smtClean="0">
                <a:solidFill>
                  <a:schemeClr val="tx1"/>
                </a:solidFill>
              </a:rPr>
              <a:t>Урок-обобщение</a:t>
            </a:r>
          </a:p>
        </p:txBody>
      </p:sp>
      <p:pic>
        <p:nvPicPr>
          <p:cNvPr id="17412" name="Picture 4" descr="line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5157788"/>
            <a:ext cx="4824413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 descr="line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549275"/>
            <a:ext cx="4824412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Распределите прилагательные 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по столбикам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024" y="1268760"/>
            <a:ext cx="8784976" cy="4525963"/>
          </a:xfrm>
        </p:spPr>
        <p:txBody>
          <a:bodyPr/>
          <a:lstStyle/>
          <a:p>
            <a:pPr>
              <a:buNone/>
            </a:pPr>
            <a:r>
              <a:rPr lang="ru-RU" sz="3600" dirty="0" smtClean="0"/>
              <a:t>Темная туча, деревянная ложка, вчерашний хлеб, волчий хвост, бледная луна, собачий лай</a:t>
            </a:r>
            <a:r>
              <a:rPr lang="ru-RU" dirty="0" smtClean="0"/>
              <a:t>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3068960"/>
          <a:ext cx="7848873" cy="365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6291"/>
                <a:gridCol w="2616291"/>
                <a:gridCol w="261629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Качественные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Относительные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Притяжательные прилагательные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 lnSpcReduction="10000"/>
          </a:bodyPr>
          <a:lstStyle/>
          <a:p>
            <a:r>
              <a:rPr lang="ru-RU" sz="3600" b="1" u="sng" dirty="0" smtClean="0"/>
              <a:t>слитно</a:t>
            </a:r>
            <a:r>
              <a:rPr lang="ru-RU" sz="3600" b="1" u="sng" dirty="0" smtClean="0"/>
              <a:t>:</a:t>
            </a:r>
            <a:endParaRPr lang="ru-RU" sz="3600" dirty="0" smtClean="0"/>
          </a:p>
          <a:p>
            <a:pPr lvl="0">
              <a:buNone/>
            </a:pPr>
            <a:r>
              <a:rPr lang="ru-RU" sz="3600" i="1" dirty="0" smtClean="0"/>
              <a:t>1. </a:t>
            </a:r>
            <a:r>
              <a:rPr lang="ru-RU" sz="3600" i="1" u="sng" dirty="0" smtClean="0"/>
              <a:t>без НЕ </a:t>
            </a:r>
            <a:r>
              <a:rPr lang="ru-RU" sz="3600" i="1" u="sng" dirty="0" err="1" smtClean="0"/>
              <a:t>не</a:t>
            </a:r>
            <a:r>
              <a:rPr lang="ru-RU" sz="3600" i="1" u="sng" dirty="0" smtClean="0"/>
              <a:t> употребляется (неряшливый, небрежный)</a:t>
            </a:r>
            <a:endParaRPr lang="ru-RU" sz="3600" dirty="0" smtClean="0"/>
          </a:p>
          <a:p>
            <a:pPr lvl="0">
              <a:buNone/>
            </a:pPr>
            <a:r>
              <a:rPr lang="ru-RU" sz="3600" i="1" dirty="0" smtClean="0"/>
              <a:t>2. </a:t>
            </a:r>
            <a:r>
              <a:rPr lang="ru-RU" sz="3600" i="1" u="sng" dirty="0" smtClean="0"/>
              <a:t>можно заменить синонимом без НЕ (неправда – ложь)</a:t>
            </a:r>
            <a:endParaRPr lang="ru-RU" sz="3600" dirty="0" smtClean="0"/>
          </a:p>
          <a:p>
            <a:r>
              <a:rPr lang="ru-RU" sz="3600" b="1" i="1" u="sng" dirty="0" smtClean="0"/>
              <a:t>раздельно:</a:t>
            </a:r>
            <a:endParaRPr lang="ru-RU" sz="3600" dirty="0" smtClean="0"/>
          </a:p>
          <a:p>
            <a:pPr>
              <a:buNone/>
            </a:pPr>
            <a:r>
              <a:rPr lang="ru-RU" sz="3600" i="1" u="sng" dirty="0" smtClean="0"/>
              <a:t>1 есть противопоставление с союзом А</a:t>
            </a:r>
            <a:endParaRPr lang="ru-RU" sz="3600" dirty="0" smtClean="0"/>
          </a:p>
          <a:p>
            <a:pPr lvl="0">
              <a:buNone/>
            </a:pPr>
            <a:r>
              <a:rPr lang="ru-RU" sz="3600" i="1" dirty="0" smtClean="0"/>
              <a:t>3. </a:t>
            </a:r>
            <a:r>
              <a:rPr lang="ru-RU" sz="3600" i="1" u="sng" dirty="0" smtClean="0"/>
              <a:t>если к прилагательным относятся слова далека не, вовсе не, отнюдь не, ничуть не, нисколько не.)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Творческое упражнение «Сам себе редактор». 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sz="4300" i="1" dirty="0" smtClean="0"/>
              <a:t>Вот и наступил самый последний месяц весны – март. В этом году весна поздняя, в сравнении с будущим годом, но ребята все равно проводят все свое занятое время на водных горках и строят песочные городки еще лучше прошлогодних. А затем они идут домой и пьют холодный чай с невкусными пирожками.</a:t>
            </a:r>
            <a:endParaRPr lang="ru-RU" sz="43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6000" b="1" i="1" smtClean="0">
                <a:latin typeface="Rockwell Extra Bold" pitchFamily="18" charset="0"/>
              </a:rPr>
              <a:t>  Спасибо за работу!</a:t>
            </a:r>
          </a:p>
        </p:txBody>
      </p:sp>
      <p:pic>
        <p:nvPicPr>
          <p:cNvPr id="36867" name="Picture 4" descr="от Нины М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3068638"/>
            <a:ext cx="2605088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88350" y="6453188"/>
            <a:ext cx="360363" cy="4048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101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Обобщающий урок по теме: «Имя прилагательное» </vt:lpstr>
      <vt:lpstr>Распределите прилагательные  по столбикам</vt:lpstr>
      <vt:lpstr>Слайд 3</vt:lpstr>
      <vt:lpstr>Творческое упражнение «Сам себе редактор». 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кабановы</dc:creator>
  <cp:lastModifiedBy>Райса</cp:lastModifiedBy>
  <cp:revision>76</cp:revision>
  <dcterms:created xsi:type="dcterms:W3CDTF">2008-01-31T17:46:36Z</dcterms:created>
  <dcterms:modified xsi:type="dcterms:W3CDTF">2017-12-21T14:22:47Z</dcterms:modified>
</cp:coreProperties>
</file>