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B1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60" autoAdjust="0"/>
    <p:restoredTop sz="94660"/>
  </p:normalViewPr>
  <p:slideViewPr>
    <p:cSldViewPr snapToGrid="0">
      <p:cViewPr varScale="1">
        <p:scale>
          <a:sx n="89" d="100"/>
          <a:sy n="89" d="100"/>
        </p:scale>
        <p:origin x="-1483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1F79A-B410-4728-8D09-7B340DFAE181}" type="datetimeFigureOut">
              <a:rPr lang="ru-RU" smtClean="0"/>
              <a:t>19.12.2013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CC4FF-6200-4F80-94FB-71A54D5C4B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3397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1F79A-B410-4728-8D09-7B340DFAE181}" type="datetimeFigureOut">
              <a:rPr lang="ru-RU" smtClean="0"/>
              <a:t>19.12.2013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CC4FF-6200-4F80-94FB-71A54D5C4B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6948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1F79A-B410-4728-8D09-7B340DFAE181}" type="datetimeFigureOut">
              <a:rPr lang="ru-RU" smtClean="0"/>
              <a:t>19.12.2013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CC4FF-6200-4F80-94FB-71A54D5C4B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9910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1F79A-B410-4728-8D09-7B340DFAE181}" type="datetimeFigureOut">
              <a:rPr lang="ru-RU" smtClean="0"/>
              <a:t>19.12.2013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CC4FF-6200-4F80-94FB-71A54D5C4B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272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1F79A-B410-4728-8D09-7B340DFAE181}" type="datetimeFigureOut">
              <a:rPr lang="ru-RU" smtClean="0"/>
              <a:t>19.12.2013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CC4FF-6200-4F80-94FB-71A54D5C4B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375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1F79A-B410-4728-8D09-7B340DFAE181}" type="datetimeFigureOut">
              <a:rPr lang="ru-RU" smtClean="0"/>
              <a:t>19.12.2013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CC4FF-6200-4F80-94FB-71A54D5C4B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5776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1F79A-B410-4728-8D09-7B340DFAE181}" type="datetimeFigureOut">
              <a:rPr lang="ru-RU" smtClean="0"/>
              <a:t>19.12.2013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CC4FF-6200-4F80-94FB-71A54D5C4B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0362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1F79A-B410-4728-8D09-7B340DFAE181}" type="datetimeFigureOut">
              <a:rPr lang="ru-RU" smtClean="0"/>
              <a:t>19.12.2013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CC4FF-6200-4F80-94FB-71A54D5C4B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3469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1F79A-B410-4728-8D09-7B340DFAE181}" type="datetimeFigureOut">
              <a:rPr lang="ru-RU" smtClean="0"/>
              <a:t>19.12.2013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CC4FF-6200-4F80-94FB-71A54D5C4B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7577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1F79A-B410-4728-8D09-7B340DFAE181}" type="datetimeFigureOut">
              <a:rPr lang="ru-RU" smtClean="0"/>
              <a:t>19.12.2013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CC4FF-6200-4F80-94FB-71A54D5C4B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4984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1F79A-B410-4728-8D09-7B340DFAE181}" type="datetimeFigureOut">
              <a:rPr lang="ru-RU" smtClean="0"/>
              <a:t>19.12.2013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CC4FF-6200-4F80-94FB-71A54D5C4B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5551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1F79A-B410-4728-8D09-7B340DFAE181}" type="datetimeFigureOut">
              <a:rPr lang="ru-RU" smtClean="0"/>
              <a:t>19.12.2013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CC4FF-6200-4F80-94FB-71A54D5C4B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9063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Прямоугольник 97"/>
          <p:cNvSpPr/>
          <p:nvPr/>
        </p:nvSpPr>
        <p:spPr>
          <a:xfrm>
            <a:off x="1516194" y="1308746"/>
            <a:ext cx="5036032" cy="549439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6611007" y="1308746"/>
            <a:ext cx="2406012" cy="549439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6735652" y="1820559"/>
            <a:ext cx="846499" cy="471339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Формирование целевой группы с высоким уровнем мотивации  на получение профессий  агротехнологического и иного профилей с последующим закреплением на селе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63139" y="1308746"/>
            <a:ext cx="1418199" cy="549439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2387" y="0"/>
            <a:ext cx="81622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Модель сетевого проекта «АГРОПОКОЛЕНИЕ»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47600" y="1720767"/>
            <a:ext cx="4918901" cy="19067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47600" y="3765480"/>
            <a:ext cx="4918901" cy="16403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47600" y="5543234"/>
            <a:ext cx="4918901" cy="1165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8346738" y="4773096"/>
            <a:ext cx="584728" cy="175860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целевого приема в ОУ СПО и ВО, трудоустройство выпускников агроклассов предприятиями сельхозотрасли</a:t>
            </a:r>
            <a:endParaRPr lang="ru-RU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8346738" y="1830499"/>
            <a:ext cx="584728" cy="28367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целевого приема в ОУ СПО и ВО, поддержка трудоустройства выпускников агроклассов муниципальными органами местного самоуправления</a:t>
            </a:r>
            <a:endParaRPr lang="ru-RU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59726" y="5543233"/>
            <a:ext cx="284706" cy="118678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Учащиеся МОУ 1</a:t>
            </a:r>
            <a:endParaRPr lang="ru-RU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00099" y="1732586"/>
            <a:ext cx="265696" cy="49974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еализация </a:t>
            </a:r>
            <a:r>
              <a:rPr lang="ru-RU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мероприятий профориентационной направленности, выявление интересов и склонностей обучающихся </a:t>
            </a:r>
            <a:endParaRPr lang="ru-RU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4" name="Прямая со стрелкой 33"/>
          <p:cNvCxnSpPr/>
          <p:nvPr/>
        </p:nvCxnSpPr>
        <p:spPr>
          <a:xfrm>
            <a:off x="459987" y="2851042"/>
            <a:ext cx="144000" cy="23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459987" y="4755478"/>
            <a:ext cx="144000" cy="23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452428" y="6176492"/>
            <a:ext cx="144000" cy="23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Прямоугольник 52"/>
          <p:cNvSpPr/>
          <p:nvPr/>
        </p:nvSpPr>
        <p:spPr>
          <a:xfrm>
            <a:off x="7707874" y="1820559"/>
            <a:ext cx="276924" cy="17470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Поступление в ОУ СПО агротехнологического профиля</a:t>
            </a:r>
            <a:endParaRPr lang="ru-RU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7707874" y="3818674"/>
            <a:ext cx="276924" cy="12922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Поступление в ТГСА</a:t>
            </a:r>
            <a:endParaRPr lang="ru-RU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7707874" y="5327934"/>
            <a:ext cx="276924" cy="12037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Трудоустройство в сельхозпредприятия</a:t>
            </a:r>
            <a:endParaRPr lang="ru-RU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0" name="Прямая со стрелкой 89"/>
          <p:cNvCxnSpPr/>
          <p:nvPr/>
        </p:nvCxnSpPr>
        <p:spPr>
          <a:xfrm flipV="1">
            <a:off x="7582152" y="3166721"/>
            <a:ext cx="125722" cy="1223215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 стрелкой 92"/>
          <p:cNvCxnSpPr/>
          <p:nvPr/>
        </p:nvCxnSpPr>
        <p:spPr>
          <a:xfrm flipV="1">
            <a:off x="7545762" y="4404292"/>
            <a:ext cx="180000" cy="4099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 стрелкой 94"/>
          <p:cNvCxnSpPr>
            <a:endCxn id="55" idx="1"/>
          </p:cNvCxnSpPr>
          <p:nvPr/>
        </p:nvCxnSpPr>
        <p:spPr>
          <a:xfrm>
            <a:off x="7560439" y="4389936"/>
            <a:ext cx="147435" cy="1539883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 стрелкой 98"/>
          <p:cNvCxnSpPr>
            <a:stCxn id="29" idx="1"/>
            <a:endCxn id="53" idx="3"/>
          </p:cNvCxnSpPr>
          <p:nvPr/>
        </p:nvCxnSpPr>
        <p:spPr>
          <a:xfrm flipH="1" flipV="1">
            <a:off x="7984798" y="2694108"/>
            <a:ext cx="361940" cy="5547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 стрелкой 100"/>
          <p:cNvCxnSpPr>
            <a:stCxn id="29" idx="1"/>
            <a:endCxn id="54" idx="3"/>
          </p:cNvCxnSpPr>
          <p:nvPr/>
        </p:nvCxnSpPr>
        <p:spPr>
          <a:xfrm flipH="1">
            <a:off x="7984798" y="3248860"/>
            <a:ext cx="361940" cy="12159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 стрелкой 102"/>
          <p:cNvCxnSpPr>
            <a:stCxn id="28" idx="1"/>
            <a:endCxn id="53" idx="3"/>
          </p:cNvCxnSpPr>
          <p:nvPr/>
        </p:nvCxnSpPr>
        <p:spPr>
          <a:xfrm flipH="1" flipV="1">
            <a:off x="7984798" y="2694108"/>
            <a:ext cx="361940" cy="2958292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>
            <a:stCxn id="28" idx="1"/>
            <a:endCxn id="54" idx="3"/>
          </p:cNvCxnSpPr>
          <p:nvPr/>
        </p:nvCxnSpPr>
        <p:spPr>
          <a:xfrm flipH="1" flipV="1">
            <a:off x="7984798" y="4464795"/>
            <a:ext cx="361940" cy="1187605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 стрелкой 106"/>
          <p:cNvCxnSpPr>
            <a:stCxn id="28" idx="1"/>
            <a:endCxn id="55" idx="3"/>
          </p:cNvCxnSpPr>
          <p:nvPr/>
        </p:nvCxnSpPr>
        <p:spPr>
          <a:xfrm flipH="1">
            <a:off x="7984798" y="5652400"/>
            <a:ext cx="361940" cy="277419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 стрелкой 108"/>
          <p:cNvCxnSpPr/>
          <p:nvPr/>
        </p:nvCxnSpPr>
        <p:spPr>
          <a:xfrm flipH="1">
            <a:off x="7991994" y="3219596"/>
            <a:ext cx="349535" cy="27205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Прямоугольник 72"/>
          <p:cNvSpPr/>
          <p:nvPr/>
        </p:nvSpPr>
        <p:spPr>
          <a:xfrm>
            <a:off x="1034528" y="3765479"/>
            <a:ext cx="335236" cy="16403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Мобильная группа </a:t>
            </a:r>
            <a:r>
              <a:rPr lang="en-US" sz="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(7-9 класс)</a:t>
            </a:r>
            <a:endParaRPr lang="ru-RU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1034528" y="1720766"/>
            <a:ext cx="334947" cy="19067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Мобильная группа 3 </a:t>
            </a:r>
          </a:p>
          <a:p>
            <a:pPr algn="ctr"/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(10-11)</a:t>
            </a:r>
            <a:endParaRPr lang="ru-RU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1" name="Прямая со стрелкой 90"/>
          <p:cNvCxnSpPr/>
          <p:nvPr/>
        </p:nvCxnSpPr>
        <p:spPr>
          <a:xfrm>
            <a:off x="859027" y="2845777"/>
            <a:ext cx="144000" cy="231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Прямоугольник 101"/>
          <p:cNvSpPr/>
          <p:nvPr/>
        </p:nvSpPr>
        <p:spPr>
          <a:xfrm>
            <a:off x="75308" y="1278621"/>
            <a:ext cx="1463572" cy="4555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этап</a:t>
            </a:r>
          </a:p>
          <a:p>
            <a:pPr algn="ctr"/>
            <a:r>
              <a:rPr lang="ru-RU" sz="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Мотивационно-подготовительный</a:t>
            </a:r>
            <a:endParaRPr lang="ru-RU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1707613" y="1278275"/>
            <a:ext cx="4315165" cy="4555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этап</a:t>
            </a:r>
          </a:p>
          <a:p>
            <a:pPr algn="ctr"/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Профессионального ориентирования (формы, содержание  и методы)</a:t>
            </a:r>
            <a:endParaRPr lang="ru-RU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6945811" y="1292912"/>
            <a:ext cx="1902195" cy="4555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этап</a:t>
            </a:r>
          </a:p>
          <a:p>
            <a:pPr algn="ctr"/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Профессионального самоопредел</a:t>
            </a:r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ния</a:t>
            </a:r>
            <a:endParaRPr lang="ru-RU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75308" y="263384"/>
            <a:ext cx="8984274" cy="1035104"/>
          </a:xfrm>
          <a:prstGeom prst="downArrowCallout">
            <a:avLst>
              <a:gd name="adj1" fmla="val 335521"/>
              <a:gd name="adj2" fmla="val 272872"/>
              <a:gd name="adj3" fmla="val 16607"/>
              <a:gd name="adj4" fmla="val 75371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 rtlCol="0" anchor="b">
            <a:noAutofit/>
          </a:bodyPr>
          <a:lstStyle/>
          <a:p>
            <a:pPr algn="ctr"/>
            <a:endParaRPr lang="ru-RU" sz="1000" dirty="0">
              <a:ln>
                <a:solidFill>
                  <a:sysClr val="windowText" lastClr="000000"/>
                </a:solidFill>
              </a:ln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Стрелка вправо 49"/>
          <p:cNvSpPr/>
          <p:nvPr/>
        </p:nvSpPr>
        <p:spPr>
          <a:xfrm>
            <a:off x="6367868" y="1732585"/>
            <a:ext cx="394727" cy="1938755"/>
          </a:xfrm>
          <a:prstGeom prst="rightArrow">
            <a:avLst>
              <a:gd name="adj1" fmla="val 68792"/>
              <a:gd name="adj2" fmla="val 68983"/>
            </a:avLst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159726" y="3786944"/>
            <a:ext cx="284706" cy="163310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Учащиеся МОУ </a:t>
            </a:r>
            <a:r>
              <a:rPr lang="en-US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159726" y="1732587"/>
            <a:ext cx="284706" cy="1895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Учащиеся МОУ </a:t>
            </a:r>
            <a:r>
              <a:rPr lang="en-US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1034528" y="5543790"/>
            <a:ext cx="335236" cy="118622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Мобильная группа 1 </a:t>
            </a:r>
            <a:r>
              <a:rPr lang="en-US" sz="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(1-6 </a:t>
            </a:r>
            <a:r>
              <a:rPr lang="ru-RU" sz="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класс)</a:t>
            </a:r>
            <a:endParaRPr lang="ru-RU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3" name="Прямая со стрелкой 62"/>
          <p:cNvCxnSpPr/>
          <p:nvPr/>
        </p:nvCxnSpPr>
        <p:spPr>
          <a:xfrm>
            <a:off x="859027" y="4751067"/>
            <a:ext cx="144000" cy="231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>
            <a:off x="859027" y="6178351"/>
            <a:ext cx="144000" cy="231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>
            <a:off x="1379287" y="2840520"/>
            <a:ext cx="180000" cy="231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>
            <a:off x="1379287" y="4742935"/>
            <a:ext cx="180000" cy="231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>
            <a:off x="1379287" y="6191382"/>
            <a:ext cx="180000" cy="231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145266"/>
              </p:ext>
            </p:extLst>
          </p:nvPr>
        </p:nvGraphicFramePr>
        <p:xfrm>
          <a:off x="1593412" y="1792425"/>
          <a:ext cx="4833025" cy="2119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8693"/>
                <a:gridCol w="1592565"/>
                <a:gridCol w="1184348"/>
                <a:gridCol w="1017419"/>
              </a:tblGrid>
              <a:tr h="199630">
                <a:tc>
                  <a:txBody>
                    <a:bodyPr/>
                    <a:lstStyle/>
                    <a:p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Агропробы</a:t>
                      </a:r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Агропрактика</a:t>
                      </a:r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Агропроекты</a:t>
                      </a:r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13704">
                <a:tc rowSpan="2">
                  <a:txBody>
                    <a:bodyPr/>
                    <a:lstStyle/>
                    <a:p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Мероприятия, направленные на развитие интереса к аграрным профессиям (агроклассы)</a:t>
                      </a:r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Ознакомительный тренинг на агропредприятиях, агровыставках, агротренажёрах</a:t>
                      </a:r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Практикоориентро-</a:t>
                      </a:r>
                    </a:p>
                    <a:p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ванные</a:t>
                      </a:r>
                      <a:r>
                        <a:rPr lang="ru-RU" sz="7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</a:t>
                      </a:r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пецкурсы</a:t>
                      </a:r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Выполнение  НИР  под руководством научных руководителей</a:t>
                      </a:r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187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Мастер-классы руководителей</a:t>
                      </a:r>
                      <a:r>
                        <a:rPr lang="ru-RU" sz="7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агропредприятий, тренинги, консультирование в центрах профессиональной  ориентации</a:t>
                      </a:r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Предпрофессиональная подготовка</a:t>
                      </a:r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Подготовка проектов к областным НПК и конкурсам по направлению «агротехнология»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13704">
                <a:tc>
                  <a:txBody>
                    <a:bodyPr/>
                    <a:lstStyle/>
                    <a:p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Профильное обучение</a:t>
                      </a:r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Учебный курс «Агротехнология»</a:t>
                      </a:r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56844">
                <a:tc>
                  <a:txBody>
                    <a:bodyPr/>
                    <a:lstStyle/>
                    <a:p>
                      <a:r>
                        <a:rPr lang="ru-RU" sz="7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Общеразвивающие мероприятия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Участие в социальных агропроектах муниципалитета, области</a:t>
                      </a:r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2" name="Таблица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262906"/>
              </p:ext>
            </p:extLst>
          </p:nvPr>
        </p:nvGraphicFramePr>
        <p:xfrm>
          <a:off x="1575018" y="5652400"/>
          <a:ext cx="4868511" cy="1019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5908"/>
                <a:gridCol w="1553605"/>
                <a:gridCol w="1204957"/>
                <a:gridCol w="1034041"/>
              </a:tblGrid>
              <a:tr h="287625">
                <a:tc>
                  <a:txBody>
                    <a:bodyPr/>
                    <a:lstStyle/>
                    <a:p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Агропробы</a:t>
                      </a:r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Агропрактика</a:t>
                      </a:r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Агропроекты</a:t>
                      </a:r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98519">
                <a:tc>
                  <a:txBody>
                    <a:bodyPr/>
                    <a:lstStyle/>
                    <a:p>
                      <a:r>
                        <a:rPr lang="ru-RU" sz="7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Общеразвивающие мероприятия</a:t>
                      </a:r>
                    </a:p>
                    <a:p>
                      <a:r>
                        <a:rPr lang="ru-RU" sz="7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(знакомство</a:t>
                      </a:r>
                      <a:r>
                        <a:rPr lang="ru-RU" sz="7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с миром профессий,</a:t>
                      </a:r>
                      <a:r>
                        <a:rPr lang="ru-RU" sz="7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7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мотивация к жизни на селе)</a:t>
                      </a:r>
                      <a:endParaRPr lang="ru-RU" sz="7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Экскурсии на агропредприятия, встречи с успешными людьми</a:t>
                      </a:r>
                      <a:endParaRPr lang="ru-RU" sz="7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Выполнение практических работ в процессе изучения цикла естественных</a:t>
                      </a:r>
                      <a:r>
                        <a:rPr lang="ru-RU" sz="7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наук</a:t>
                      </a:r>
                      <a:endParaRPr lang="ru-RU" sz="7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kern="1200" noProof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Проектная деятельность в рамках плана внеурочной работы</a:t>
                      </a:r>
                    </a:p>
                    <a:p>
                      <a:endParaRPr lang="ru-RU" sz="7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4" name="Прямая со стрелкой 73"/>
          <p:cNvCxnSpPr/>
          <p:nvPr/>
        </p:nvCxnSpPr>
        <p:spPr>
          <a:xfrm flipV="1">
            <a:off x="3949062" y="5391913"/>
            <a:ext cx="2827" cy="180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 flipV="1">
            <a:off x="3958513" y="3748827"/>
            <a:ext cx="2827" cy="216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" name="Таблица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209756"/>
              </p:ext>
            </p:extLst>
          </p:nvPr>
        </p:nvGraphicFramePr>
        <p:xfrm>
          <a:off x="1606857" y="4032388"/>
          <a:ext cx="4808581" cy="1387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5556"/>
                <a:gridCol w="1552425"/>
                <a:gridCol w="1191679"/>
                <a:gridCol w="998921"/>
              </a:tblGrid>
              <a:tr h="214395">
                <a:tc>
                  <a:txBody>
                    <a:bodyPr/>
                    <a:lstStyle/>
                    <a:p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Агропробы</a:t>
                      </a:r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Агропрактика</a:t>
                      </a:r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Агропроекты</a:t>
                      </a:r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29838">
                <a:tc rowSpan="2">
                  <a:txBody>
                    <a:bodyPr/>
                    <a:lstStyle/>
                    <a:p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Мероприятия, направленные на развитие интереса к аграрным профессиям (агроклассы)</a:t>
                      </a:r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Экскурсии на агропредприятия, агровыставки</a:t>
                      </a:r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Практикоориентро-</a:t>
                      </a:r>
                    </a:p>
                    <a:p>
                      <a:r>
                        <a:rPr lang="ru-RU" sz="7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ванные</a:t>
                      </a:r>
                      <a:r>
                        <a:rPr lang="ru-RU" sz="700" baseline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7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курсы</a:t>
                      </a:r>
                      <a:endParaRPr lang="ru-RU" sz="7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Подготовка проектов к НПК, деятельность ШНО</a:t>
                      </a:r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452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Встречи с руководителями агропредприятий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Тест-драйвы на ведущих агропредприятиях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Олимпиады</a:t>
                      </a:r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16508">
                <a:tc>
                  <a:txBody>
                    <a:bodyPr/>
                    <a:lstStyle/>
                    <a:p>
                      <a:r>
                        <a:rPr lang="ru-RU" sz="7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Общеразвивающие мероприятия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Участие в социальных агропроектах муниципалитета</a:t>
                      </a:r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9" name="Прямоугольник 68"/>
          <p:cNvSpPr/>
          <p:nvPr/>
        </p:nvSpPr>
        <p:spPr>
          <a:xfrm rot="5400000">
            <a:off x="986167" y="-582956"/>
            <a:ext cx="284706" cy="206911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Департамент труда и занятости ТО</a:t>
            </a:r>
            <a:endParaRPr lang="ru-RU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Прямоугольник 76"/>
          <p:cNvSpPr/>
          <p:nvPr/>
        </p:nvSpPr>
        <p:spPr>
          <a:xfrm rot="5400000">
            <a:off x="986168" y="-255599"/>
            <a:ext cx="284706" cy="206911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 занятости населения</a:t>
            </a:r>
            <a:endParaRPr lang="ru-RU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Прямоугольник 77"/>
          <p:cNvSpPr/>
          <p:nvPr/>
        </p:nvSpPr>
        <p:spPr>
          <a:xfrm rot="5400000">
            <a:off x="3277310" y="-592427"/>
            <a:ext cx="284706" cy="206911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Департамент образования науки ТО</a:t>
            </a:r>
            <a:endParaRPr lang="ru-RU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Прямоугольник 78"/>
          <p:cNvSpPr/>
          <p:nvPr/>
        </p:nvSpPr>
        <p:spPr>
          <a:xfrm rot="5400000">
            <a:off x="3277311" y="-265070"/>
            <a:ext cx="284706" cy="206911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Муниципальные органы управления образованием</a:t>
            </a:r>
            <a:endParaRPr lang="ru-RU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Прямоугольник 79"/>
          <p:cNvSpPr/>
          <p:nvPr/>
        </p:nvSpPr>
        <p:spPr>
          <a:xfrm rot="5400000">
            <a:off x="5567395" y="-592427"/>
            <a:ext cx="284706" cy="206911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Департамент АПК ТО</a:t>
            </a:r>
            <a:endParaRPr lang="ru-RU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Прямоугольник 80"/>
          <p:cNvSpPr/>
          <p:nvPr/>
        </p:nvSpPr>
        <p:spPr>
          <a:xfrm rot="5400000">
            <a:off x="5567396" y="-265070"/>
            <a:ext cx="284706" cy="206911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Агропредприятия</a:t>
            </a:r>
            <a:endParaRPr lang="ru-RU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Прямоугольник 82"/>
          <p:cNvSpPr/>
          <p:nvPr/>
        </p:nvSpPr>
        <p:spPr>
          <a:xfrm rot="5400000">
            <a:off x="7826474" y="-592428"/>
            <a:ext cx="284706" cy="206911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Органы местного самоуправления</a:t>
            </a:r>
            <a:endParaRPr lang="ru-RU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4" name="Прямая со стрелкой 83"/>
          <p:cNvCxnSpPr/>
          <p:nvPr/>
        </p:nvCxnSpPr>
        <p:spPr>
          <a:xfrm>
            <a:off x="2166846" y="451602"/>
            <a:ext cx="216000" cy="231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headEnd type="triangle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>
            <a:off x="4466548" y="429344"/>
            <a:ext cx="216000" cy="231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headEnd type="triangle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6" name="Прямая со стрелкой 85"/>
          <p:cNvCxnSpPr/>
          <p:nvPr/>
        </p:nvCxnSpPr>
        <p:spPr>
          <a:xfrm>
            <a:off x="6745392" y="425676"/>
            <a:ext cx="216000" cy="231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headEnd type="triangle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677790" y="866710"/>
            <a:ext cx="37935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Организационно-методическое сопровождение образовательных организаций – участников проекта (</a:t>
            </a:r>
            <a:r>
              <a:rPr 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ОО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ПОО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ВО)</a:t>
            </a:r>
            <a:endParaRPr lang="ru-RU" sz="900" dirty="0">
              <a:ln>
                <a:solidFill>
                  <a:sysClr val="windowText" lastClr="000000"/>
                </a:solidFill>
              </a:ln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 rot="5400000">
            <a:off x="7826474" y="-255600"/>
            <a:ext cx="284706" cy="206911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Общественные объединения и др.</a:t>
            </a:r>
            <a:endParaRPr lang="ru-RU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81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327</Words>
  <Application>Microsoft Office PowerPoint</Application>
  <PresentationFormat>Экран (4:3)</PresentationFormat>
  <Paragraphs>67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Шилков Михаил Александрович</dc:creator>
  <cp:lastModifiedBy>User</cp:lastModifiedBy>
  <cp:revision>64</cp:revision>
  <cp:lastPrinted>2013-12-19T17:04:29Z</cp:lastPrinted>
  <dcterms:created xsi:type="dcterms:W3CDTF">2013-10-15T03:15:19Z</dcterms:created>
  <dcterms:modified xsi:type="dcterms:W3CDTF">2013-12-19T17:20:28Z</dcterms:modified>
</cp:coreProperties>
</file>