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6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AE918-B3A7-4133-961E-6FE1D92E8846}" type="datetimeFigureOut">
              <a:rPr lang="ru-RU" smtClean="0"/>
              <a:pPr/>
              <a:t>03.10.2017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98EA-ECB6-48D0-9ED5-9B7D4CDFDA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57686" y="5715016"/>
            <a:ext cx="4100514" cy="357190"/>
          </a:xfrm>
        </p:spPr>
        <p:txBody>
          <a:bodyPr>
            <a:noAutofit/>
          </a:bodyPr>
          <a:lstStyle/>
          <a:p>
            <a:r>
              <a:rPr lang="ru-RU" sz="2000" dirty="0" smtClean="0"/>
              <a:t>Коллектив МАУДО «ЦТДТ»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110897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71552"/>
            <a:ext cx="9144000" cy="74295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75856" y="-171401"/>
            <a:ext cx="5616624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УВАЖАЕМЫЕ  КОЛЛЕГИ!!!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Comic Sans MS" pitchFamily="66" charset="0"/>
              <a:cs typeface="FrankRuehl" pitchFamily="34" charset="-79"/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omic Sans MS" pitchFamily="66" charset="0"/>
                <a:cs typeface="FrankRuehl" pitchFamily="34" charset="-79"/>
              </a:rPr>
              <a:t>ЯЛУТОРОВСКАЯ РАЙОННАЯ ОРГАНИЗАЦИЯ ПРОФСОЮЗА РАБОТНИКОВ ОБРАЗОВАНИЯ </a:t>
            </a:r>
          </a:p>
          <a:p>
            <a:pPr algn="ctr"/>
            <a:r>
              <a:rPr lang="ru-RU" b="1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Сердечно 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поздравляет Вас и ветеранов педагогического труда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FrankRuehl" pitchFamily="34" charset="-79"/>
              </a:rPr>
              <a:t>с ДНЕМ  УЧИТЕЛЯ! 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Самые добрые пожелания, цветы и улыбки – </a:t>
            </a:r>
          </a:p>
          <a:p>
            <a:pPr algn="ctr"/>
            <a:r>
              <a:rPr lang="ru-RU" sz="1500" b="1" dirty="0" smtClean="0">
                <a:solidFill>
                  <a:srgbClr val="FF0000"/>
                </a:solidFill>
                <a:latin typeface="Comic Sans MS" pitchFamily="66" charset="0"/>
                <a:cs typeface="FrankRuehl" pitchFamily="34" charset="-79"/>
              </a:rPr>
              <a:t>все сегодня для вас!!!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Испокон веков профессия педагога является одной из самых благородных и ответственных. 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Учитель несет в мир знания и культуру, он открывает таланты и создает из юного человека личность. Педагогический дар, любовь к воспитанникам и ученикам, преданность профессии – все эти качества присущи вам,  </a:t>
            </a:r>
            <a:r>
              <a:rPr lang="ru-RU" sz="1500" b="1" dirty="0" smtClean="0">
                <a:solidFill>
                  <a:srgbClr val="FF0000"/>
                </a:solidFill>
                <a:latin typeface="Comic Sans MS" pitchFamily="66" charset="0"/>
                <a:cs typeface="FrankRuehl" pitchFamily="34" charset="-79"/>
              </a:rPr>
              <a:t>дорогие коллеги</a:t>
            </a:r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. 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Спасибо за ваш огромный труд, ваше терпение, ваше мастерство и активное участие в жизни Профсоюза. 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>Здоровья, благополучия, личного и семейного счастья и творческих удач во всем! </a:t>
            </a:r>
          </a:p>
          <a:p>
            <a:pPr algn="ctr"/>
            <a:endParaRPr lang="ru-RU" sz="1500" b="1" dirty="0" smtClean="0">
              <a:solidFill>
                <a:srgbClr val="002060"/>
              </a:solidFill>
              <a:latin typeface="Comic Sans MS" pitchFamily="66" charset="0"/>
              <a:cs typeface="FrankRuehl" pitchFamily="34" charset="-79"/>
            </a:endParaRPr>
          </a:p>
          <a:p>
            <a:pPr algn="r"/>
            <a:r>
              <a:rPr lang="ru-RU" sz="1500" b="1" i="1" dirty="0" smtClean="0">
                <a:solidFill>
                  <a:srgbClr val="FF0000"/>
                </a:solidFill>
                <a:latin typeface="Comic Sans MS" pitchFamily="66" charset="0"/>
                <a:cs typeface="FrankRuehl" pitchFamily="34" charset="-79"/>
              </a:rPr>
              <a:t>С уважением, председатель </a:t>
            </a:r>
            <a:r>
              <a:rPr lang="ru-RU" sz="1500" b="1" i="1" dirty="0" err="1" smtClean="0">
                <a:solidFill>
                  <a:srgbClr val="FF0000"/>
                </a:solidFill>
                <a:latin typeface="Comic Sans MS" pitchFamily="66" charset="0"/>
                <a:cs typeface="FrankRuehl" pitchFamily="34" charset="-79"/>
              </a:rPr>
              <a:t>И.М.Леушина</a:t>
            </a:r>
            <a:endParaRPr lang="ru-RU" sz="1500" b="1" i="1" dirty="0" smtClean="0">
              <a:solidFill>
                <a:srgbClr val="FF0000"/>
              </a:solidFill>
              <a:latin typeface="Comic Sans MS" pitchFamily="66" charset="0"/>
              <a:cs typeface="FrankRuehl" pitchFamily="34" charset="-79"/>
            </a:endParaRPr>
          </a:p>
          <a:p>
            <a:pPr algn="ctr"/>
            <a:endParaRPr lang="ru-RU" sz="1600" b="1" dirty="0" smtClean="0">
              <a:solidFill>
                <a:srgbClr val="002060"/>
              </a:solidFill>
              <a:latin typeface="Comic Sans MS" pitchFamily="66" charset="0"/>
              <a:cs typeface="FrankRuehl" pitchFamily="34" charset="-79"/>
            </a:endParaRPr>
          </a:p>
          <a:p>
            <a:pPr algn="ctr"/>
            <a:endParaRPr lang="ru-RU" sz="1600" b="1" dirty="0" smtClean="0">
              <a:solidFill>
                <a:srgbClr val="002060"/>
              </a:solidFill>
              <a:latin typeface="Comic Sans MS" pitchFamily="66" charset="0"/>
              <a:cs typeface="FrankRuehl" pitchFamily="34" charset="-79"/>
            </a:endParaRPr>
          </a:p>
          <a:p>
            <a:pPr algn="ctr"/>
            <a:r>
              <a:rPr lang="ru-RU" sz="19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  <a:t/>
            </a:r>
            <a:br>
              <a:rPr lang="ru-RU" sz="1900" b="1" dirty="0" smtClean="0">
                <a:solidFill>
                  <a:srgbClr val="002060"/>
                </a:solidFill>
                <a:latin typeface="Comic Sans MS" pitchFamily="66" charset="0"/>
                <a:cs typeface="FrankRuehl" pitchFamily="34" charset="-79"/>
              </a:rPr>
            </a:br>
            <a:endParaRPr lang="ru-RU" sz="1900" b="1" dirty="0" smtClean="0">
              <a:solidFill>
                <a:srgbClr val="002060"/>
              </a:solidFill>
              <a:latin typeface="Comic Sans MS" pitchFamily="66" charset="0"/>
              <a:cs typeface="FrankRuehl" pitchFamily="34" charset="-79"/>
            </a:endParaRPr>
          </a:p>
          <a:p>
            <a:pPr algn="r"/>
            <a:r>
              <a:rPr lang="ru-RU" sz="1600" b="1" i="1" dirty="0" smtClean="0">
                <a:solidFill>
                  <a:srgbClr val="FF0000"/>
                </a:solidFill>
                <a:latin typeface="Comic Sans MS" pitchFamily="66" charset="0"/>
                <a:cs typeface="FrankRuehl" pitchFamily="34" charset="-79"/>
              </a:rPr>
              <a:t> </a:t>
            </a:r>
          </a:p>
          <a:p>
            <a:pPr algn="ctr"/>
            <a:endParaRPr lang="ru-RU" sz="1900" b="1" dirty="0" smtClean="0">
              <a:solidFill>
                <a:schemeClr val="accent5">
                  <a:lumMod val="50000"/>
                </a:schemeClr>
              </a:solidFill>
              <a:latin typeface="Comic Sans MS" pitchFamily="66" charset="0"/>
              <a:cs typeface="FrankRuehl" pitchFamily="34" charset="-79"/>
            </a:endParaRPr>
          </a:p>
          <a:p>
            <a:pPr algn="r"/>
            <a:endParaRPr lang="ru-RU" sz="1400" i="1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126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Коллектив МАУДО «ЦТДТ»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Коллектив МАУДО «ЦТДТ»</dc:title>
  <dc:creator>User</dc:creator>
  <cp:lastModifiedBy>Ирина</cp:lastModifiedBy>
  <cp:revision>8</cp:revision>
  <dcterms:created xsi:type="dcterms:W3CDTF">2016-10-04T10:44:27Z</dcterms:created>
  <dcterms:modified xsi:type="dcterms:W3CDTF">2017-10-03T04:12:31Z</dcterms:modified>
</cp:coreProperties>
</file>