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62" r:id="rId4"/>
    <p:sldId id="259" r:id="rId5"/>
    <p:sldId id="260" r:id="rId6"/>
    <p:sldId id="263" r:id="rId7"/>
    <p:sldId id="257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3D51-C9C7-4D58-81D3-8B609FCC657B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82247-115D-4C02-A986-B09EB8B16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85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0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8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92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2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9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8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5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43F420-8526-4451-B045-92D0AE11127E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Толерантность</a:t>
            </a:r>
            <a:endParaRPr lang="ru-RU" sz="7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4" name="Picture 2" descr="C:\Users\1\Desktop\Toler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542" y="2780928"/>
            <a:ext cx="5184576" cy="375881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3888432" cy="424847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Толерантность. Что это такое? 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Если спросит кто-нибудь меня,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Я отвечу: "Это все земное.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 То, на чем стоит Планета вся".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Толерантность - это люди света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Разных наций, веры и судьбы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Открывают что-то, где-то,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Радуются вместе. Нет нужды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276873"/>
            <a:ext cx="3995936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Опасаться, что тебя обидят </a:t>
            </a:r>
          </a:p>
          <a:p>
            <a:r>
              <a:rPr lang="ru-RU" sz="2400" dirty="0" smtClean="0"/>
              <a:t>Люди, цвета, крови не твоей. </a:t>
            </a:r>
          </a:p>
          <a:p>
            <a:r>
              <a:rPr lang="ru-RU" sz="2400" dirty="0" smtClean="0"/>
              <a:t>Опасаться, что тебя унизят </a:t>
            </a:r>
          </a:p>
          <a:p>
            <a:r>
              <a:rPr lang="ru-RU" sz="2400" dirty="0" smtClean="0"/>
              <a:t>Люди на родной Земле твоей. </a:t>
            </a:r>
          </a:p>
          <a:p>
            <a:r>
              <a:rPr lang="ru-RU" sz="2400" dirty="0" smtClean="0"/>
              <a:t>Ведь Планета наша дорогая </a:t>
            </a:r>
          </a:p>
          <a:p>
            <a:r>
              <a:rPr lang="ru-RU" sz="2400" dirty="0" smtClean="0"/>
              <a:t>Любит всех нас: белых и цветных! </a:t>
            </a:r>
          </a:p>
          <a:p>
            <a:r>
              <a:rPr lang="ru-RU" sz="2400" dirty="0" smtClean="0"/>
              <a:t>Будем жить, друг друга уважая! </a:t>
            </a:r>
          </a:p>
          <a:p>
            <a:r>
              <a:rPr lang="ru-RU" sz="2400" dirty="0" smtClean="0"/>
              <a:t>Толерантность - слово для живых! </a:t>
            </a:r>
            <a:endParaRPr lang="ru-RU" sz="2400" dirty="0"/>
          </a:p>
        </p:txBody>
      </p:sp>
      <p:pic>
        <p:nvPicPr>
          <p:cNvPr id="1026" name="Picture 2" descr="C:\Users\1\Desktop\672_toleranc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"/>
            <a:ext cx="3012182" cy="2276872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nodeType="clickEffect">
                                  <p:stCondLst>
                                    <p:cond delay="8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4932040" cy="65973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Толерантность – это термин означает терпимость, которую человек выражает по отношению к поведению другого человека, его образу жизни, вере, ценностям, идеям. Толерантность призывает спокойно воспринимать любое действие, несовпадающее с нашими правилами, идеями и верой. Её можно сравнить с милосердием и снисхождением, так как некоторые составляющие этих терминов соприкасаются и имеют одно значение.</a:t>
            </a:r>
            <a:endParaRPr lang="ru-RU" dirty="0"/>
          </a:p>
        </p:txBody>
      </p:sp>
      <p:pic>
        <p:nvPicPr>
          <p:cNvPr id="1026" name="Picture 2" descr="C:\Users\1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1056" y="1196752"/>
            <a:ext cx="4342943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Терпимость необходима к иного рода взглядам, нравам, привычкам.</a:t>
            </a:r>
          </a:p>
          <a:p>
            <a:pPr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1\Desktop\dariya_moroz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61092"/>
            <a:ext cx="3024336" cy="3804499"/>
          </a:xfrm>
          <a:prstGeom prst="rect">
            <a:avLst/>
          </a:prstGeom>
          <a:noFill/>
        </p:spPr>
      </p:pic>
      <p:pic>
        <p:nvPicPr>
          <p:cNvPr id="2051" name="Picture 3" descr="C:\Users\1\Desktop\image-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6039" y="1770630"/>
            <a:ext cx="2592288" cy="3994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Толерантность необходима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по отношению к особенностям различных народов, наций и религий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\Desktop\p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073" y="2005426"/>
            <a:ext cx="2664296" cy="3167067"/>
          </a:xfrm>
          <a:prstGeom prst="rect">
            <a:avLst/>
          </a:prstGeom>
          <a:noFill/>
        </p:spPr>
      </p:pic>
      <p:pic>
        <p:nvPicPr>
          <p:cNvPr id="3075" name="Picture 3" descr="C:\Users\1\Desktop\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1081" y="1923115"/>
            <a:ext cx="3775177" cy="2592288"/>
          </a:xfrm>
          <a:prstGeom prst="rect">
            <a:avLst/>
          </a:prstGeom>
          <a:noFill/>
        </p:spPr>
      </p:pic>
      <p:pic>
        <p:nvPicPr>
          <p:cNvPr id="3076" name="Picture 4" descr="C:\Users\1\Desktop\на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5781" y="4551446"/>
            <a:ext cx="2789799" cy="2092351"/>
          </a:xfrm>
          <a:prstGeom prst="rect">
            <a:avLst/>
          </a:prstGeom>
          <a:noFill/>
        </p:spPr>
      </p:pic>
      <p:pic>
        <p:nvPicPr>
          <p:cNvPr id="3077" name="Picture 5" descr="C:\Users\1\Desktop\нац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1858" y="3244836"/>
            <a:ext cx="1997335" cy="1318158"/>
          </a:xfrm>
          <a:prstGeom prst="rect">
            <a:avLst/>
          </a:prstGeom>
          <a:noFill/>
        </p:spPr>
      </p:pic>
      <p:pic>
        <p:nvPicPr>
          <p:cNvPr id="3078" name="Picture 6" descr="C:\Users\1\Desktop\нац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02423" y="4527417"/>
            <a:ext cx="1393835" cy="2083460"/>
          </a:xfrm>
          <a:prstGeom prst="rect">
            <a:avLst/>
          </a:prstGeom>
          <a:noFill/>
        </p:spPr>
      </p:pic>
      <p:pic>
        <p:nvPicPr>
          <p:cNvPr id="3079" name="Picture 7" descr="C:\Users\1\Desktop\47880476_f_dbsk3m_94a1de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6380" y="4963182"/>
            <a:ext cx="2097772" cy="1660736"/>
          </a:xfrm>
          <a:prstGeom prst="rect">
            <a:avLst/>
          </a:prstGeom>
          <a:noFill/>
        </p:spPr>
      </p:pic>
      <p:pic>
        <p:nvPicPr>
          <p:cNvPr id="3080" name="Picture 8" descr="C:\Users\1\Desktop\news-SIhkJUFB9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84152" y="4552012"/>
            <a:ext cx="278430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476672"/>
            <a:ext cx="6948264" cy="638132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В последнее время мир изменился, понимания его стали более многогранными, разноплановыми. Это вызвало необходимость принять некоторый кодекс понимания морального и физического образа жизни другого человека и его поведения, который и был принят ЮНЕСКО в 1995 году – это Декларацию принципов толерантности. Данная Декларация предусматривает установление гармонии, направленной на достижение мира во всем мире и способствует изменению всеобщей культуры от войны к миру, она включает понятие и принятие безоговорочного уважения, богатого разнообразия культур, форм самовыражения, способов выявления личности, самоидентификации и проявления индивидуальности.</a:t>
            </a:r>
            <a:endParaRPr lang="ru-RU" dirty="0"/>
          </a:p>
        </p:txBody>
      </p:sp>
      <p:pic>
        <p:nvPicPr>
          <p:cNvPr id="2050" name="Picture 2" descr="C:\Users\1\Desktop\80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2490469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228184" y="1196752"/>
            <a:ext cx="2487220" cy="115212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Сотрудничество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852936"/>
            <a:ext cx="3096344" cy="100811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Толерантность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19872" y="764704"/>
            <a:ext cx="2304256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Прощение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5576" y="1124744"/>
            <a:ext cx="2304256" cy="1224136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Терпимость к чужим мнениям, поведению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3528" y="3068960"/>
            <a:ext cx="2160240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Сострадание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04248" y="2996952"/>
            <a:ext cx="2339752" cy="1224136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Уважение человеческого достоинства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99592" y="4653136"/>
            <a:ext cx="2088232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Уважение прав других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516216" y="4581128"/>
            <a:ext cx="2160240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Милосердие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35896" y="5085184"/>
            <a:ext cx="2232248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Принятие другого таким, какой он есть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6" idx="4"/>
            <a:endCxn id="5" idx="0"/>
          </p:cNvCxnSpPr>
          <p:nvPr/>
        </p:nvCxnSpPr>
        <p:spPr>
          <a:xfrm>
            <a:off x="4572000" y="1844824"/>
            <a:ext cx="36004" cy="100811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83768" y="2276872"/>
            <a:ext cx="576064" cy="57606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9" idx="3"/>
          </p:cNvCxnSpPr>
          <p:nvPr/>
        </p:nvCxnSpPr>
        <p:spPr>
          <a:xfrm rot="5400000">
            <a:off x="6037914" y="2298420"/>
            <a:ext cx="672781" cy="43625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2"/>
          </p:cNvCxnSpPr>
          <p:nvPr/>
        </p:nvCxnSpPr>
        <p:spPr>
          <a:xfrm rot="10800000">
            <a:off x="6156176" y="3573016"/>
            <a:ext cx="648072" cy="360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915816" y="3861048"/>
            <a:ext cx="576064" cy="11521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4" idx="0"/>
          </p:cNvCxnSpPr>
          <p:nvPr/>
        </p:nvCxnSpPr>
        <p:spPr>
          <a:xfrm flipV="1">
            <a:off x="4752020" y="3861048"/>
            <a:ext cx="36004" cy="12241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940152" y="3861048"/>
            <a:ext cx="720080" cy="10081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0" idx="6"/>
          </p:cNvCxnSpPr>
          <p:nvPr/>
        </p:nvCxnSpPr>
        <p:spPr>
          <a:xfrm flipV="1">
            <a:off x="2483768" y="3573016"/>
            <a:ext cx="576064" cy="360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Формулы толерантного  общения: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dirty="0"/>
              <a:t>-  </a:t>
            </a:r>
            <a:r>
              <a:rPr lang="ru-RU" b="1" i="1" dirty="0"/>
              <a:t>«Относись к людям так, как бы ты хотел, чтобы относились к тебе». </a:t>
            </a:r>
          </a:p>
          <a:p>
            <a:pPr>
              <a:buFont typeface="Wingdings" pitchFamily="2" charset="2"/>
              <a:buChar char="ü"/>
              <a:defRPr/>
            </a:pP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-  </a:t>
            </a:r>
            <a:r>
              <a:rPr lang="ru-RU" b="1" dirty="0"/>
              <a:t>«Если  тебе  плохо,  найди  того,  кому  еще  хуже  и  помоги ему». </a:t>
            </a:r>
          </a:p>
          <a:p>
            <a:pPr>
              <a:buFont typeface="Wingdings" pitchFamily="2" charset="2"/>
              <a:buChar char="ü"/>
              <a:defRPr/>
            </a:pPr>
            <a:endParaRPr lang="ru-RU" b="1" dirty="0"/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-  </a:t>
            </a:r>
            <a:r>
              <a:rPr lang="ru-RU" b="1" i="1" dirty="0"/>
              <a:t>«Поставь себя на место того, кого ты осуждаешь».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FEF332"/>
      </a:dk1>
      <a:lt1>
        <a:srgbClr val="FF0B0D"/>
      </a:lt1>
      <a:dk2>
        <a:srgbClr val="FFC000"/>
      </a:dk2>
      <a:lt2>
        <a:srgbClr val="DBF5F9"/>
      </a:lt2>
      <a:accent1>
        <a:srgbClr val="FF0000"/>
      </a:accent1>
      <a:accent2>
        <a:srgbClr val="BF0000"/>
      </a:accent2>
      <a:accent3>
        <a:srgbClr val="C70001"/>
      </a:accent3>
      <a:accent4>
        <a:srgbClr val="7F0000"/>
      </a:accent4>
      <a:accent5>
        <a:srgbClr val="C70001"/>
      </a:accent5>
      <a:accent6>
        <a:srgbClr val="C70001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285</TotalTime>
  <Words>306</Words>
  <Application>Microsoft Office PowerPoint</Application>
  <PresentationFormat>Экран (4:3)</PresentationFormat>
  <Paragraphs>46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Толерантность</vt:lpstr>
      <vt:lpstr>Презентация PowerPoint</vt:lpstr>
      <vt:lpstr>Презентация PowerPoint</vt:lpstr>
      <vt:lpstr>Презентация PowerPoint</vt:lpstr>
      <vt:lpstr>Толерантность необходима  по отношению к особенностям различных народов, наций и религий</vt:lpstr>
      <vt:lpstr>Презентация PowerPoint</vt:lpstr>
      <vt:lpstr>Презентация PowerPoint</vt:lpstr>
      <vt:lpstr>Формулы толерантного  общения: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</dc:title>
  <dc:creator>Пентина</dc:creator>
  <cp:lastModifiedBy>User</cp:lastModifiedBy>
  <cp:revision>27</cp:revision>
  <dcterms:created xsi:type="dcterms:W3CDTF">2012-10-21T16:41:54Z</dcterms:created>
  <dcterms:modified xsi:type="dcterms:W3CDTF">2018-11-16T08:35:01Z</dcterms:modified>
</cp:coreProperties>
</file>