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4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10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800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6665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78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8231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956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934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253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4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16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77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5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59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01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095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09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0E754-1CF5-4FF5-8265-9C98C1C6A26A}" type="datetimeFigureOut">
              <a:rPr lang="ru-RU" smtClean="0"/>
              <a:t>11.11.2016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A4D5CB0-6A7B-4882-8AB1-08A9FE33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75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98415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Профсоюзная организация филиала МАОУ «Киёвская СОШ» «Карабашская СОШ» 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49" y="194144"/>
            <a:ext cx="2096916" cy="23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255" y="624110"/>
            <a:ext cx="7521146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Профсоюзный комитет участвует в косметическом ремонте школьной спортивной площадки,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8978"/>
          <a:stretch/>
        </p:blipFill>
        <p:spPr>
          <a:xfrm>
            <a:off x="326264" y="2261287"/>
            <a:ext cx="4447564" cy="25682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1464" r="9108"/>
          <a:stretch/>
        </p:blipFill>
        <p:spPr>
          <a:xfrm>
            <a:off x="4930347" y="3880022"/>
            <a:ext cx="4003589" cy="27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9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</a:t>
            </a:r>
            <a:r>
              <a:rPr lang="ru-RU" b="1" dirty="0" smtClean="0"/>
              <a:t> посадке и уборке на пришкольном участке.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9" y="1837038"/>
            <a:ext cx="5016137" cy="28215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9" t="13432" r="-739" b="1314"/>
          <a:stretch/>
        </p:blipFill>
        <p:spPr>
          <a:xfrm>
            <a:off x="4720281" y="4452493"/>
            <a:ext cx="4423719" cy="240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329514"/>
            <a:ext cx="6861048" cy="15754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Мы за культурный образ жизни!</a:t>
            </a:r>
            <a:br>
              <a:rPr lang="ru-RU" b="1" dirty="0" smtClean="0"/>
            </a:br>
            <a:r>
              <a:rPr lang="ru-RU" b="1" dirty="0" smtClean="0"/>
              <a:t>Поездка в г. Тобольск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t="8068"/>
          <a:stretch/>
        </p:blipFill>
        <p:spPr>
          <a:xfrm>
            <a:off x="294217" y="1692275"/>
            <a:ext cx="4277783" cy="34734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94" y="3429000"/>
            <a:ext cx="4363412" cy="327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6519"/>
            <a:ext cx="7842421" cy="174848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Мы за </a:t>
            </a:r>
            <a:r>
              <a:rPr lang="ru-RU" sz="2800" b="1" dirty="0" smtClean="0"/>
              <a:t>здоровый </a:t>
            </a:r>
            <a:r>
              <a:rPr lang="ru-RU" sz="2800" b="1" dirty="0"/>
              <a:t>образ жизни!</a:t>
            </a:r>
            <a:br>
              <a:rPr lang="ru-RU" sz="2800" b="1" dirty="0"/>
            </a:br>
            <a:r>
              <a:rPr lang="ru-RU" sz="2800" b="1" dirty="0" smtClean="0"/>
              <a:t>Участие в районных соревнованиях работников школы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21697" r="12706" b="8378"/>
          <a:stretch/>
        </p:blipFill>
        <p:spPr>
          <a:xfrm>
            <a:off x="580768" y="1594021"/>
            <a:ext cx="3867665" cy="26814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2" t="16396" r="25541" b="8648"/>
          <a:stretch/>
        </p:blipFill>
        <p:spPr>
          <a:xfrm>
            <a:off x="5766732" y="1742303"/>
            <a:ext cx="3253700" cy="3823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096264"/>
            <a:ext cx="3517556" cy="26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6335" y="222422"/>
            <a:ext cx="7068065" cy="1682578"/>
          </a:xfrm>
        </p:spPr>
        <p:txBody>
          <a:bodyPr/>
          <a:lstStyle/>
          <a:p>
            <a:pPr algn="ctr"/>
            <a:r>
              <a:rPr lang="ru-RU" b="1" dirty="0" smtClean="0"/>
              <a:t>Наши педагоги – лучшие!</a:t>
            </a:r>
            <a:br>
              <a:rPr lang="ru-RU" b="1" dirty="0" smtClean="0"/>
            </a:br>
            <a:r>
              <a:rPr lang="ru-RU" b="1" dirty="0" smtClean="0"/>
              <a:t>Вручение награды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5" t="8157" r="9873"/>
          <a:stretch/>
        </p:blipFill>
        <p:spPr>
          <a:xfrm>
            <a:off x="232333" y="1462263"/>
            <a:ext cx="4339667" cy="26813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3722" r="16216"/>
          <a:stretch/>
        </p:blipFill>
        <p:spPr>
          <a:xfrm>
            <a:off x="4572000" y="2802947"/>
            <a:ext cx="4300152" cy="39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01" y="152831"/>
            <a:ext cx="5411188" cy="6568350"/>
          </a:xfrm>
        </p:spPr>
      </p:pic>
    </p:spTree>
    <p:extLst>
      <p:ext uri="{BB962C8B-B14F-4D97-AF65-F5344CB8AC3E}">
        <p14:creationId xmlns:p14="http://schemas.microsoft.com/office/powerpoint/2010/main" val="2653267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Наш коллектив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7" y="1482811"/>
            <a:ext cx="8215871" cy="4621427"/>
          </a:xfrm>
        </p:spPr>
      </p:pic>
    </p:spTree>
    <p:extLst>
      <p:ext uri="{BB962C8B-B14F-4D97-AF65-F5344CB8AC3E}">
        <p14:creationId xmlns:p14="http://schemas.microsoft.com/office/powerpoint/2010/main" val="104984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Профсоюзный </a:t>
            </a:r>
            <a:r>
              <a:rPr lang="ru-RU" b="1" dirty="0"/>
              <a:t>у</a:t>
            </a:r>
            <a:r>
              <a:rPr lang="ru-RU" b="1" dirty="0" smtClean="0"/>
              <a:t>голок</a:t>
            </a:r>
            <a:endParaRPr lang="ru-RU" b="1" dirty="0"/>
          </a:p>
        </p:txBody>
      </p:sp>
      <p:pic>
        <p:nvPicPr>
          <p:cNvPr id="4" name="Объект 3" descr="C:\Users\Biologia\Desktop\DSC0279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6" t="35869" r="2007" b="3725"/>
          <a:stretch/>
        </p:blipFill>
        <p:spPr bwMode="auto">
          <a:xfrm>
            <a:off x="2125362" y="1408669"/>
            <a:ext cx="5659395" cy="53381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89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Охрана труда и здоровья работников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  <a:buNone/>
              <a:defRPr/>
            </a:pPr>
            <a:r>
              <a:rPr lang="ru-RU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пунктов коллективного договора является охрана труда и здоровья сотрудников.</a:t>
            </a:r>
          </a:p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  <a:buNone/>
              <a:defRPr/>
            </a:pPr>
            <a:r>
              <a:rPr lang="ru-RU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труда требует повседневного целенаправленного, аккуратного отношения к </a:t>
            </a:r>
            <a:r>
              <a:rPr lang="ru-RU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ней:</a:t>
            </a:r>
            <a:endParaRPr lang="ru-RU" sz="2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  <a:buNone/>
              <a:defRPr/>
            </a:pPr>
            <a:r>
              <a:rPr lang="ru-RU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каждое рабочее место оснащено инструкцией по охране труда, которая согласована на заседании профсоюзного </a:t>
            </a:r>
            <a:r>
              <a:rPr lang="ru-RU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комитета.</a:t>
            </a:r>
            <a:endParaRPr lang="ru-RU" sz="2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09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Профсоюзный комитет организует и проводит </a:t>
            </a:r>
            <a:r>
              <a:rPr lang="ru-RU" b="1" dirty="0" smtClean="0"/>
              <a:t>праздники…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3"/>
          <a:stretch/>
        </p:blipFill>
        <p:spPr>
          <a:xfrm>
            <a:off x="1597111" y="2230705"/>
            <a:ext cx="6410067" cy="4138398"/>
          </a:xfrm>
        </p:spPr>
      </p:pic>
    </p:spTree>
    <p:extLst>
      <p:ext uri="{BB962C8B-B14F-4D97-AF65-F5344CB8AC3E}">
        <p14:creationId xmlns:p14="http://schemas.microsoft.com/office/powerpoint/2010/main" val="38918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…участвует в единых методических днях.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4" y="1796390"/>
            <a:ext cx="5016137" cy="28215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82" y="3812059"/>
            <a:ext cx="5016137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Члены профсоюзной организации на районном параде Победы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90" y="2205799"/>
            <a:ext cx="7413844" cy="4170287"/>
          </a:xfrm>
        </p:spPr>
      </p:pic>
    </p:spTree>
    <p:extLst>
      <p:ext uri="{BB962C8B-B14F-4D97-AF65-F5344CB8AC3E}">
        <p14:creationId xmlns:p14="http://schemas.microsoft.com/office/powerpoint/2010/main" val="163651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Участники форума: «Молодого педагога»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" y="2018211"/>
            <a:ext cx="7190823" cy="4044838"/>
          </a:xfrm>
        </p:spPr>
      </p:pic>
    </p:spTree>
    <p:extLst>
      <p:ext uri="{BB962C8B-B14F-4D97-AF65-F5344CB8AC3E}">
        <p14:creationId xmlns:p14="http://schemas.microsoft.com/office/powerpoint/2010/main" val="18240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b="1" dirty="0" smtClean="0"/>
              <a:t>Большая</a:t>
            </a:r>
            <a:r>
              <a:rPr lang="ru-RU" dirty="0" smtClean="0"/>
              <a:t> </a:t>
            </a:r>
            <a:r>
              <a:rPr lang="ru-RU" b="1" dirty="0" smtClean="0"/>
              <a:t>перемена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8" y="1475115"/>
            <a:ext cx="5016137" cy="28215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24" y="3933508"/>
            <a:ext cx="5016137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312</TotalTime>
  <Words>116</Words>
  <Application>Microsoft Office PowerPoint</Application>
  <PresentationFormat>Экран (4:3)</PresentationFormat>
  <Paragraphs>17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Times New Roman</vt:lpstr>
      <vt:lpstr>Wingdings 3</vt:lpstr>
      <vt:lpstr>Легкий дым</vt:lpstr>
      <vt:lpstr>   Профсоюзная организация филиала МАОУ «Киёвская СОШ» «Карабашская СОШ» </vt:lpstr>
      <vt:lpstr>Наш коллектив</vt:lpstr>
      <vt:lpstr>Профсоюзный уголок</vt:lpstr>
      <vt:lpstr>Охрана труда и здоровья работников</vt:lpstr>
      <vt:lpstr>Профсоюзный комитет организует и проводит праздники… </vt:lpstr>
      <vt:lpstr>…участвует в единых методических днях.</vt:lpstr>
      <vt:lpstr>Члены профсоюзной организации на районном параде Победы</vt:lpstr>
      <vt:lpstr>Участники форума: «Молодого педагога»</vt:lpstr>
      <vt:lpstr>«Большая перемена»</vt:lpstr>
      <vt:lpstr>Профсоюзный комитет участвует в косметическом ремонте школьной спортивной площадки, </vt:lpstr>
      <vt:lpstr>в посадке и уборке на пришкольном участке.</vt:lpstr>
      <vt:lpstr>Мы за культурный образ жизни! Поездка в г. Тобольск</vt:lpstr>
      <vt:lpstr>Мы за здоровый образ жизни! Участие в районных соревнованиях работников школы</vt:lpstr>
      <vt:lpstr>Наши педагоги – лучшие! Вручение награды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Директор Карабашской школы</dc:creator>
  <cp:lastModifiedBy>Директор Карабашской школы</cp:lastModifiedBy>
  <cp:revision>13</cp:revision>
  <dcterms:created xsi:type="dcterms:W3CDTF">2016-11-11T05:14:29Z</dcterms:created>
  <dcterms:modified xsi:type="dcterms:W3CDTF">2016-11-11T10:27:10Z</dcterms:modified>
</cp:coreProperties>
</file>