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9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1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0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>
      <p:cViewPr varScale="1">
        <p:scale>
          <a:sx n="86" d="100"/>
          <a:sy n="86" d="100"/>
        </p:scale>
        <p:origin x="87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E725A-BEAA-4A50-8615-1BEBA3BFCB05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0696B-A99E-4041-B5A5-C202AF9BC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F1721-6B6C-4B77-87C6-A3937DBC2347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0C7AA-2E98-44E2-9536-9C38CCBD29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358C-2305-45E1-8347-2C2FEA1AE9AB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1F14A-5523-42EC-B8FE-6FA413AA0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90061-3629-47E8-BFAC-E0EA8936BBA8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0A35-AAF6-45C5-9DCC-3FE406721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A568B-3CA1-47C2-B4AA-C47DF9CA13D5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9F3A-3BD5-42FB-B433-CCD6979DA4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439D1-A516-4DAA-8128-2B833DF2ECDB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B026D-5399-4AC2-B7F6-4AA56673EF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44FAF-1B71-433A-ABEE-CF6FC0599878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11275-37C4-4EE8-9877-3243D91DA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023CC-C3D7-4FB3-9ACE-9D9306893A15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725F4-7EAF-4AAA-993F-B74CBAAA7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024EB-071D-4178-988D-B132EC302C63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25DA9-6DE2-4AD4-AF6C-E8372EC16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A2FDD-5EC1-4586-B2BF-ABFD63E9BB23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9606-81AA-432E-9332-6D960D0209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62F27-73A6-41BB-943D-80E1B43DAD89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361F3-8488-4976-8713-FC20C7156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A07DCC-903A-4B49-9678-D637148FFC5A}" type="datetimeFigureOut">
              <a:rPr lang="ru-RU"/>
              <a:pPr>
                <a:defRPr/>
              </a:pPr>
              <a:t>14.08.2015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BA92EB-CEEA-4561-9371-B7600222A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Капля 7"/>
          <p:cNvSpPr/>
          <p:nvPr userDrawn="1"/>
        </p:nvSpPr>
        <p:spPr>
          <a:xfrm rot="16200000">
            <a:off x="1165312" y="-1057808"/>
            <a:ext cx="6597352" cy="8712968"/>
          </a:xfrm>
          <a:prstGeom prst="teardrop">
            <a:avLst/>
          </a:prstGeom>
          <a:solidFill>
            <a:schemeClr val="accent5">
              <a:lumMod val="20000"/>
              <a:lumOff val="80000"/>
            </a:schemeClr>
          </a:solidFill>
          <a:ln w="215900" cmpd="thickThin">
            <a:gradFill flip="none" rotWithShape="1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13500000" scaled="1"/>
              <a:tileRect/>
            </a:gradFill>
            <a:prstDash val="soli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5" name="Рисунок 8" descr="69415968_11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6188" y="4581525"/>
            <a:ext cx="14414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Рисунок 9" descr="69415995_12.pn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950" y="4581525"/>
            <a:ext cx="168275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02513" y="0"/>
            <a:ext cx="17414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92696"/>
            <a:ext cx="6408712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Лагерь «СОЛНЫШКО»</a:t>
            </a:r>
            <a:br>
              <a:rPr lang="ru-RU" b="1" i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i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III </a:t>
            </a:r>
            <a:r>
              <a:rPr lang="ru-RU" b="1" i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смена</a:t>
            </a:r>
            <a:endParaRPr lang="ru-RU" b="1" i="1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2636912"/>
            <a:ext cx="6400800" cy="3744416"/>
          </a:xfrm>
        </p:spPr>
        <p:txBody>
          <a:bodyPr/>
          <a:lstStyle/>
          <a:p>
            <a:r>
              <a:rPr lang="ru-RU" sz="44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«Волшебство продолжается»</a:t>
            </a:r>
          </a:p>
          <a:p>
            <a:endParaRPr lang="ru-RU" sz="44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4400" b="1" dirty="0" smtClean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3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с.Киево</a:t>
            </a:r>
            <a:r>
              <a:rPr lang="ru-RU" sz="3600" b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2015г.</a:t>
            </a:r>
            <a:endParaRPr lang="ru-RU" sz="36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1064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Игра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«Мир профессий»</a:t>
            </a:r>
          </a:p>
        </p:txBody>
      </p:sp>
      <p:pic>
        <p:nvPicPr>
          <p:cNvPr id="4" name="Объект 3" descr="C:\Users\admin-1\Desktop\лагерь\6.08\IMG_146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3994265" cy="29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-1\Desktop\лагерь\6.08\IMG_14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793" y="1428642"/>
            <a:ext cx="3678555" cy="2756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-1\Desktop\лагерь\6.08\IMG_14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660" y="3861048"/>
            <a:ext cx="3678555" cy="2756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20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501008"/>
            <a:ext cx="4283968" cy="3212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80226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Битва хоров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60646"/>
            <a:ext cx="3936437" cy="2952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71" y="1628800"/>
            <a:ext cx="3868612" cy="290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Мистер и Миссис лагеря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96952"/>
            <a:ext cx="4889517" cy="3667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5898"/>
            <a:ext cx="4216143" cy="316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7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Август… Осень на носу. И грибы пошли в лесу.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61" y="1417638"/>
            <a:ext cx="3449357" cy="25870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28" y="1417638"/>
            <a:ext cx="4420580" cy="3163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501008"/>
            <a:ext cx="3373835" cy="267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Дело мастера боится!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7638"/>
            <a:ext cx="3665381" cy="274903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091" y="1628800"/>
            <a:ext cx="3893443" cy="2920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01008"/>
            <a:ext cx="5192844" cy="32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Виртуальная экскурсия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24745"/>
            <a:ext cx="4032448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3960440" cy="297033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930424" y="4617386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Творчество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</a:rPr>
              <a:t>И.И.Левитана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21" y="142900"/>
            <a:ext cx="6419056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«Дети любят рисовать»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402832" cy="33021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56792"/>
            <a:ext cx="4608512" cy="31409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«Эхо войны сердце тревожит»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92" y="1484784"/>
            <a:ext cx="3840426" cy="28803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872418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1008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2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056784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«Россия, Россия, Россия - Что может сердцу милее?»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76664" cy="4482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76664" cy="44824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3" y="1700807"/>
            <a:ext cx="5952661" cy="44644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73" y="1710180"/>
            <a:ext cx="5952661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87008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«Расстаются друзья»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124745"/>
            <a:ext cx="4128457" cy="30963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41" y="1772816"/>
            <a:ext cx="3737933" cy="2803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57" y="4005064"/>
            <a:ext cx="3816424" cy="24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7772400" cy="1470025"/>
          </a:xfrm>
        </p:spPr>
        <p:txBody>
          <a:bodyPr/>
          <a:lstStyle/>
          <a:p>
            <a:r>
              <a:rPr lang="ru-RU" b="1" i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Открытие 3 смены</a:t>
            </a:r>
            <a:br>
              <a:rPr lang="ru-RU" b="1" i="1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dirty="0">
                <a:solidFill>
                  <a:srgbClr val="0070C0"/>
                </a:solidFill>
              </a:rPr>
              <a:t>«Здравствуй </a:t>
            </a:r>
            <a:r>
              <a:rPr lang="ru-RU" dirty="0" smtClean="0">
                <a:solidFill>
                  <a:srgbClr val="0070C0"/>
                </a:solidFill>
              </a:rPr>
              <a:t>друг!»</a:t>
            </a:r>
            <a:endParaRPr lang="ru-RU" b="1" i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941168"/>
            <a:ext cx="3058344" cy="864096"/>
          </a:xfrm>
        </p:spPr>
        <p:txBody>
          <a:bodyPr/>
          <a:lstStyle/>
          <a:p>
            <a:r>
              <a:rPr lang="ru-RU" sz="2400" dirty="0" smtClean="0"/>
              <a:t>Мышка помогает выдернуться репку.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14016"/>
            <a:ext cx="3962400" cy="2767112"/>
          </a:xfrm>
          <a:prstGeom prst="rect">
            <a:avLst/>
          </a:prstGeom>
        </p:spPr>
      </p:pic>
      <p:pic>
        <p:nvPicPr>
          <p:cNvPr id="5" name="Рисунок 4" descr="J:\DCIM\101MSDCF\DSC050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01" y="2013715"/>
            <a:ext cx="3823816" cy="23677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4564505" y="4736479"/>
            <a:ext cx="305834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Проходим испытания по станциям.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1920" y="548680"/>
            <a:ext cx="4896544" cy="24482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31750" contourW="12700">
              <a:bevelT w="63500" h="571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5400" b="1" dirty="0">
              <a:ln w="11430"/>
              <a:solidFill>
                <a:srgbClr val="C42A2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kazkaForSerg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3645024"/>
            <a:ext cx="4320480" cy="172819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endParaRPr lang="ru-RU" sz="2200" dirty="0">
              <a:solidFill>
                <a:schemeClr val="tx1"/>
              </a:solidFill>
              <a:latin typeface="SkazkaForSerg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008"/>
            <a:ext cx="9144000" cy="69573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2759" y="834678"/>
            <a:ext cx="67878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До свидания, лето!</a:t>
            </a:r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0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4581128"/>
            <a:ext cx="6563423" cy="1359173"/>
          </a:xfrm>
        </p:spPr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«Спорт любить – сильным и здоровым быть</a:t>
            </a:r>
            <a:r>
              <a:rPr lang="ru-RU" dirty="0" smtClean="0">
                <a:solidFill>
                  <a:srgbClr val="0070C0"/>
                </a:solidFill>
              </a:rPr>
              <a:t>!»</a:t>
            </a:r>
            <a:endParaRPr lang="ru-RU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" name="Объект 4" descr="I:\28.07\IMG_138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28.07\IMG_138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392568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7272808" cy="1143000"/>
          </a:xfrm>
        </p:spPr>
        <p:txBody>
          <a:bodyPr/>
          <a:lstStyle/>
          <a:p>
            <a:r>
              <a:rPr lang="ru-RU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«Чтобы мне здоровым быть, надо овощи любить!»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67" y="1417638"/>
            <a:ext cx="3312368" cy="2425127"/>
          </a:xfrm>
        </p:spPr>
      </p:pic>
      <p:pic>
        <p:nvPicPr>
          <p:cNvPr id="5" name="Рисунок 4" descr="C:\Users\admin-1\Desktop\лагерь\30.07\IMG_139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8861"/>
            <a:ext cx="3336290" cy="2792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J:\DCIM\114CANON\IMG_14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29" y="3842765"/>
            <a:ext cx="2110095" cy="2609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5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02" y="764704"/>
            <a:ext cx="7416824" cy="1224136"/>
          </a:xfrm>
        </p:spPr>
        <p:txBody>
          <a:bodyPr/>
          <a:lstStyle/>
          <a:p>
            <a:r>
              <a:rPr lang="ru-RU" sz="3600" dirty="0">
                <a:solidFill>
                  <a:srgbClr val="0070C0"/>
                </a:solidFill>
              </a:rPr>
              <a:t>«Делаем ребятам </a:t>
            </a:r>
            <a:r>
              <a:rPr lang="ru-RU" sz="3600" dirty="0" smtClean="0">
                <a:solidFill>
                  <a:srgbClr val="FF0000"/>
                </a:solidFill>
              </a:rPr>
              <a:t>предостережение</a:t>
            </a:r>
            <a:r>
              <a:rPr lang="ru-RU" sz="3600" dirty="0">
                <a:solidFill>
                  <a:srgbClr val="0070C0"/>
                </a:solidFill>
              </a:rPr>
              <a:t>: </a:t>
            </a:r>
            <a:r>
              <a:rPr lang="ru-RU" sz="3600" dirty="0" smtClean="0">
                <a:solidFill>
                  <a:srgbClr val="0070C0"/>
                </a:solidFill>
              </a:rPr>
              <a:t>выучите </a:t>
            </a:r>
            <a:r>
              <a:rPr lang="ru-RU" sz="3600" dirty="0">
                <a:solidFill>
                  <a:srgbClr val="0070C0"/>
                </a:solidFill>
              </a:rPr>
              <a:t>срочно правила движения»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admin-1\Desktop\лагерь\30.07\IMG_139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429000" cy="2572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847" y="1772816"/>
            <a:ext cx="3776521" cy="283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«Мы с хорошей сказкой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неразлучны!»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Объект 3" descr="C:\Users\admin-1\Desktop\лагерь\30.07\IMG_140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8" y="1432114"/>
            <a:ext cx="3960440" cy="30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admin-1\Desktop\лагерь\30.07\IMG_13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3528392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09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941168"/>
            <a:ext cx="5976664" cy="792088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«День Умников»</a:t>
            </a:r>
          </a:p>
        </p:txBody>
      </p:sp>
      <p:pic>
        <p:nvPicPr>
          <p:cNvPr id="4" name="Объект 3" descr="F:\лагерь\3,08\IMG_143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3744416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F:\лагерь\3,08\IMG_14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3960440" cy="2844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58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Игра «Паутина»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3707904" y="4830326"/>
            <a:ext cx="38987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FF0000"/>
                </a:solidFill>
              </a:rPr>
              <a:t>Рисуем новые экологические знаки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Объект 4" descr="C:\Users\admin-1\Desktop\лагерь\4,08\IMG_14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56" y="1600200"/>
            <a:ext cx="3206750" cy="240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admin-1\Desktop\лагерь\4,08\IMG_14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94976"/>
            <a:ext cx="2668905" cy="234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dmin-1\Desktop\лагерь\4,08\IMG_14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05" y="3008256"/>
            <a:ext cx="3607435" cy="1976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4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516" y="188640"/>
            <a:ext cx="5050904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FF0000"/>
                </a:solidFill>
              </a:rPr>
              <a:t>Игра «Цветы в песнях»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97" y="1124744"/>
            <a:ext cx="3871971" cy="2903978"/>
          </a:xfrm>
          <a:scene3d>
            <a:camera prst="orthographicFront"/>
            <a:lightRig rig="threePt" dir="t"/>
          </a:scene3d>
          <a:sp3d>
            <a:bevelB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68" y="1628800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Фокина Л. П. Шаблон 6</Template>
  <TotalTime>1318</TotalTime>
  <Words>142</Words>
  <Application>Microsoft Office PowerPoint</Application>
  <PresentationFormat>Экран (4:3)</PresentationFormat>
  <Paragraphs>28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Courier New</vt:lpstr>
      <vt:lpstr>Monotype Corsiva</vt:lpstr>
      <vt:lpstr>SkazkaForSerge</vt:lpstr>
      <vt:lpstr>Times New Roman</vt:lpstr>
      <vt:lpstr>Тема Office</vt:lpstr>
      <vt:lpstr>Лагерь «СОЛНЫШКО» III смена</vt:lpstr>
      <vt:lpstr>Открытие 3 смены «Здравствуй друг!»</vt:lpstr>
      <vt:lpstr>«Спорт любить – сильным и здоровым быть!»</vt:lpstr>
      <vt:lpstr>«Чтобы мне здоровым быть, надо овощи любить!»</vt:lpstr>
      <vt:lpstr>«Делаем ребятам предостережение: выучите срочно правила движения» </vt:lpstr>
      <vt:lpstr>«Мы с хорошей сказкой неразлучны!»</vt:lpstr>
      <vt:lpstr>«День Умников»</vt:lpstr>
      <vt:lpstr>Игра «Паутина»</vt:lpstr>
      <vt:lpstr>Игра «Цветы в песнях»</vt:lpstr>
      <vt:lpstr>Игра «Мир профессий»</vt:lpstr>
      <vt:lpstr>Битва хоров</vt:lpstr>
      <vt:lpstr>Мистер и Миссис лагеря</vt:lpstr>
      <vt:lpstr>Август… Осень на носу. И грибы пошли в лесу.</vt:lpstr>
      <vt:lpstr>Дело мастера боится!</vt:lpstr>
      <vt:lpstr>Виртуальная экскурсия</vt:lpstr>
      <vt:lpstr>«Дети любят рисовать»</vt:lpstr>
      <vt:lpstr>«Эхо войны сердце тревожит»</vt:lpstr>
      <vt:lpstr>«Россия, Россия, Россия - Что может сердцу милее?»</vt:lpstr>
      <vt:lpstr>«Расстаются друзья»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admin-1</dc:creator>
  <cp:lastModifiedBy>admin-1</cp:lastModifiedBy>
  <cp:revision>28</cp:revision>
  <dcterms:created xsi:type="dcterms:W3CDTF">2015-08-03T10:53:12Z</dcterms:created>
  <dcterms:modified xsi:type="dcterms:W3CDTF">2015-08-14T09:42:29Z</dcterms:modified>
</cp:coreProperties>
</file>