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9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6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9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8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8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3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5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1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6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54CF-21A6-4760-818B-0F959FB57E1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BA116-0686-4AD6-BA38-028FB85FF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7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883996"/>
            <a:ext cx="9120406" cy="5962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4251" y="1937983"/>
            <a:ext cx="2306472" cy="47494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МАОУ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Киёвская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был проведён конкурс на лучший рисунок по теме «МИР СРЕДИ НАС». Из рисунков была организована выставка.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596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9" y="191069"/>
            <a:ext cx="2853175" cy="3798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74" y="1690688"/>
            <a:ext cx="2840983" cy="3787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57" y="3006091"/>
            <a:ext cx="2958522" cy="3798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9730" y="365125"/>
            <a:ext cx="5144069" cy="259879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у ребят получились яркими и красочными. На каждом рисунке видно, что каждый ребёнок стремится создавать около себя спокойную, дружную обстановку.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3" y="3794078"/>
            <a:ext cx="3908071" cy="2932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844" y="861846"/>
            <a:ext cx="3911456" cy="2932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7408" y="4039737"/>
            <a:ext cx="7301553" cy="2806664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выставке представлены работы учеников 1-11 классов. Дети участвовали 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удовольствием.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приходили за советом.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с интересом отнеслись к мероприятию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Медиатор МАОУ «</a:t>
            </a:r>
            <a:r>
              <a:rPr lang="ru-RU" sz="1600" b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Киёвская</a:t>
            </a:r>
            <a:r>
              <a:rPr lang="ru-RU" sz="1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СОШ»: Кузнецова Л. С.</a:t>
            </a:r>
            <a:endParaRPr lang="ru-RU" sz="36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3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77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Monotype Corsiva</vt:lpstr>
      <vt:lpstr>Times New Roman</vt:lpstr>
      <vt:lpstr>Тема Office</vt:lpstr>
      <vt:lpstr>В МАОУ «Киёвская СОШ» был проведён конкурс на лучший рисунок по теме «МИР СРЕДИ НАС». Из рисунков была организована выставка. </vt:lpstr>
      <vt:lpstr>Рисунки у ребят получились яркими и красочными. На каждом рисунке видно, что каждый ребёнок стремится создавать около себя спокойную, дружную обстановку.</vt:lpstr>
      <vt:lpstr>На выставке представлены работы учеников 1-11 классов. Дети участвовали  с удовольствием. Некоторые приходили за советом. Учителя так же с интересом отнеслись к мероприятию.  Медиатор МАОУ «Киёвская СОШ»: Кузнецова Л. С.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72yal-010-002</cp:lastModifiedBy>
  <cp:revision>6</cp:revision>
  <dcterms:created xsi:type="dcterms:W3CDTF">2018-05-04T02:36:48Z</dcterms:created>
  <dcterms:modified xsi:type="dcterms:W3CDTF">2018-05-04T04:15:09Z</dcterms:modified>
</cp:coreProperties>
</file>