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2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9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6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1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9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2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0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2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7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AE065-2C17-4A79-846F-91D3853F6C27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5CCD6-3A5F-4A11-BD73-8BD6894A1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9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25336" y="365125"/>
            <a:ext cx="8147715" cy="5025741"/>
          </a:xfrm>
        </p:spPr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Первого октября  во всём мире отмечается День пожилых людей. Он был установлен 20 лет назад по решению Генеральной Ассамблеи Организации Объединённых Наций.</a:t>
            </a:r>
          </a:p>
        </p:txBody>
      </p:sp>
    </p:spTree>
    <p:extLst>
      <p:ext uri="{BB962C8B-B14F-4D97-AF65-F5344CB8AC3E}">
        <p14:creationId xmlns:p14="http://schemas.microsoft.com/office/powerpoint/2010/main" val="172243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66280" y="365125"/>
            <a:ext cx="8187519" cy="4971150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В честь этого дня  руководитель медиации Кузнецова Л.С. </a:t>
            </a:r>
            <a:r>
              <a:rPr lang="ru-RU" dirty="0">
                <a:latin typeface="Monotype Corsiva" panose="03010101010201010101" pitchFamily="66" charset="0"/>
              </a:rPr>
              <a:t>с</a:t>
            </a:r>
            <a:r>
              <a:rPr lang="ru-RU" dirty="0" smtClean="0">
                <a:latin typeface="Monotype Corsiva" panose="03010101010201010101" pitchFamily="66" charset="0"/>
              </a:rPr>
              <a:t> детьми 5Б класса провели акцию «Неси добро». Были поздравлены педагоги преклонного возраста. 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6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73" y="141595"/>
            <a:ext cx="3238926" cy="4318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47" y="2093226"/>
            <a:ext cx="3005493" cy="4007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435" y="112298"/>
            <a:ext cx="2749598" cy="36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02" y="155244"/>
            <a:ext cx="3170687" cy="4227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631" y="1902157"/>
            <a:ext cx="3046436" cy="4061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621" y="191922"/>
            <a:ext cx="2565353" cy="34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2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06" y="223482"/>
            <a:ext cx="2892899" cy="3857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345" y="2241551"/>
            <a:ext cx="2758695" cy="3678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325" y="223482"/>
            <a:ext cx="3240917" cy="43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9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235" y="95534"/>
            <a:ext cx="6814783" cy="51110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20166" y="5302156"/>
            <a:ext cx="4271749" cy="634619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МАОУ «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Киёвская</a:t>
            </a:r>
            <a:r>
              <a:rPr lang="ru-RU" sz="2000" b="1" dirty="0" smtClean="0">
                <a:latin typeface="Monotype Corsiva" panose="03010101010201010101" pitchFamily="66" charset="0"/>
              </a:rPr>
              <a:t> СОШ»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руководитель медиации: Кузнецова Л.С.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02033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</Words>
  <Application>Microsoft Office PowerPoint</Application>
  <PresentationFormat>Широкоэкранный</PresentationFormat>
  <Paragraphs>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Monotype Corsiva</vt:lpstr>
      <vt:lpstr>Тема Office</vt:lpstr>
      <vt:lpstr>Первого октября  во всём мире отмечается День пожилых людей. Он был установлен 20 лет назад по решению Генеральной Ассамблеи Организации Объединённых Наций.</vt:lpstr>
      <vt:lpstr>В честь этого дня  руководитель медиации Кузнецова Л.С. с детьми 5Б класса провели акцию «Неси добро». Были поздравлены педагоги преклонного возраста. </vt:lpstr>
      <vt:lpstr>Презентация PowerPoint</vt:lpstr>
      <vt:lpstr>Презентация PowerPoint</vt:lpstr>
      <vt:lpstr>Презентация PowerPoint</vt:lpstr>
      <vt:lpstr>МАОУ «Киёвская СОШ» руководитель медиации: Кузнецова Л.С.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Первого октября  во всём мире отмечается День пожилых людей. Он был установлен 20 лет назад по решению Генеральной Ассамблеи Организации Объединённых Наций.</dc:title>
  <dc:creator>Учитель</dc:creator>
  <cp:lastModifiedBy>Учитель</cp:lastModifiedBy>
  <cp:revision>3</cp:revision>
  <dcterms:created xsi:type="dcterms:W3CDTF">2018-10-01T07:54:44Z</dcterms:created>
  <dcterms:modified xsi:type="dcterms:W3CDTF">2018-10-01T08:21:44Z</dcterms:modified>
</cp:coreProperties>
</file>