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8" r:id="rId4"/>
    <p:sldId id="266" r:id="rId5"/>
    <p:sldId id="267" r:id="rId6"/>
    <p:sldId id="268" r:id="rId7"/>
    <p:sldId id="259" r:id="rId8"/>
    <p:sldId id="284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92" r:id="rId17"/>
    <p:sldId id="293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94" r:id="rId28"/>
    <p:sldId id="286" r:id="rId29"/>
    <p:sldId id="287" r:id="rId30"/>
    <p:sldId id="288" r:id="rId31"/>
    <p:sldId id="260" r:id="rId32"/>
    <p:sldId id="289" r:id="rId33"/>
    <p:sldId id="290" r:id="rId34"/>
    <p:sldId id="291" r:id="rId35"/>
    <p:sldId id="26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03" autoAdjust="0"/>
  </p:normalViewPr>
  <p:slideViewPr>
    <p:cSldViewPr>
      <p:cViewPr varScale="1">
        <p:scale>
          <a:sx n="77" d="100"/>
          <a:sy n="77" d="100"/>
        </p:scale>
        <p:origin x="63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941168"/>
            <a:ext cx="762269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Новогодняя сказка в Киевской школе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79842" cy="66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Елка в зеркало смотрелась,</a:t>
            </a:r>
            <a:b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Украшеньями болтая:</a:t>
            </a:r>
            <a:b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«Боже мой, какая прелесть –</a:t>
            </a:r>
            <a:b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Эта шишка золотая!</a:t>
            </a:r>
            <a:endParaRPr lang="ru-RU" sz="24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3" y="1988840"/>
            <a:ext cx="2792909" cy="4573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988840"/>
            <a:ext cx="2808312" cy="45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6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16632"/>
            <a:ext cx="8976346" cy="66226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 часиках этих все время двенадцать,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И стрелки не тикают тут –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Они нарисованы краской, признаться,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Не ходят,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елке идут!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01" y="1911378"/>
            <a:ext cx="2698398" cy="4797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34772"/>
            <a:ext cx="2617389" cy="4750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7" y="1862763"/>
            <a:ext cx="2657894" cy="482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16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44624"/>
            <a:ext cx="8979842" cy="66967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Очень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скромный новичок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Всех стесняется на елке –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Только что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снеговичок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С магазинной прибыл полки.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2779407" cy="4671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54" y="1916832"/>
            <a:ext cx="2780646" cy="467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8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928992" cy="666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Вьются кудри серпантина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Вниз по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елкиным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ветвям,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Вьются по полу гостиной,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 коридор ползут к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дверям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6" y="1631231"/>
            <a:ext cx="870496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2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762"/>
            <a:ext cx="8928991" cy="669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Откуда </a:t>
            </a: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он взялся, такой длинноногий,</a:t>
            </a:r>
            <a:b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Такой тонкошеий, такой </a:t>
            </a:r>
            <a:r>
              <a:rPr lang="ru-RU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дивнорогий</a:t>
            </a: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b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У Деда Мороза сбежал из упряжки?</a:t>
            </a:r>
            <a:b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Сейчас отомрет и исчезнет в овражке.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4" y="1916832"/>
            <a:ext cx="8446130" cy="475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30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894"/>
            <a:ext cx="6784754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35" y="3390802"/>
            <a:ext cx="5835465" cy="32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94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фон новогодний для презент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" y="41505"/>
            <a:ext cx="9064657" cy="669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41" y="275883"/>
            <a:ext cx="5922327" cy="33313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008" y="1479772"/>
            <a:ext cx="2738903" cy="4869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3" y="3764573"/>
            <a:ext cx="5292080" cy="297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84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фон новогодний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0" y="44626"/>
            <a:ext cx="8926146" cy="669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4638"/>
            <a:ext cx="5084057" cy="2859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621">
            <a:off x="1316507" y="2910826"/>
            <a:ext cx="1965132" cy="3493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02">
            <a:off x="5615640" y="2993426"/>
            <a:ext cx="1872208" cy="332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62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0" y="116632"/>
            <a:ext cx="8886335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8476"/>
            <a:ext cx="3080941" cy="4680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3" y="1102687"/>
            <a:ext cx="2759155" cy="49051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41" y="3555269"/>
            <a:ext cx="5472608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68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928992" cy="666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Школьный конкурс </a:t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i="1" dirty="0" smtClean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45326"/>
            <a:ext cx="2808312" cy="4992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11648"/>
            <a:ext cx="2808312" cy="4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31" y="132000"/>
            <a:ext cx="8910338" cy="66628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</a:rPr>
              <a:t>В </a:t>
            </a:r>
            <a:r>
              <a:rPr lang="ru-RU" sz="2400" i="1" dirty="0" err="1" smtClean="0">
                <a:solidFill>
                  <a:srgbClr val="002060"/>
                </a:solidFill>
              </a:rPr>
              <a:t>Киево</a:t>
            </a:r>
            <a:r>
              <a:rPr lang="ru-RU" sz="2400" i="1" dirty="0" smtClean="0">
                <a:solidFill>
                  <a:srgbClr val="002060"/>
                </a:solidFill>
              </a:rPr>
              <a:t> пришла зима. Дома и деревья закутались в снежное одеяло, пляшут хороводы со снежинками. Красиво зимой в </a:t>
            </a:r>
            <a:r>
              <a:rPr lang="ru-RU" sz="2400" i="1" dirty="0" err="1" smtClean="0">
                <a:solidFill>
                  <a:srgbClr val="002060"/>
                </a:solidFill>
              </a:rPr>
              <a:t>Киево</a:t>
            </a:r>
            <a:r>
              <a:rPr lang="ru-RU" sz="2400" i="1" dirty="0">
                <a:solidFill>
                  <a:srgbClr val="002060"/>
                </a:solidFill>
              </a:rPr>
              <a:t>!</a:t>
            </a:r>
            <a:r>
              <a:rPr lang="ru-RU" sz="2400" i="1" dirty="0" smtClean="0">
                <a:solidFill>
                  <a:srgbClr val="002060"/>
                </a:solidFill>
              </a:rPr>
              <a:t> Не найти лучше места, чтобы провести зимние каникулы. С наступлением зимы, чувствуется приближение самого волшебного и загадочного праздника – Нового года. </a:t>
            </a:r>
            <a:r>
              <a:rPr lang="ru-RU" sz="2000" i="1" dirty="0" smtClean="0">
                <a:solidFill>
                  <a:srgbClr val="002060"/>
                </a:solidFill>
              </a:rPr>
              <a:t/>
            </a:r>
            <a:br>
              <a:rPr lang="ru-RU" sz="2000" i="1" dirty="0" smtClean="0">
                <a:solidFill>
                  <a:srgbClr val="002060"/>
                </a:solidFill>
              </a:rPr>
            </a:br>
            <a:endParaRPr lang="ru-RU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05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8" y="100764"/>
            <a:ext cx="8904988" cy="664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i="1" dirty="0">
                <a:solidFill>
                  <a:srgbClr val="002060"/>
                </a:solidFill>
              </a:rPr>
              <a:t>Школьный конкурс </a:t>
            </a:r>
            <a:br>
              <a:rPr lang="ru-RU" sz="4000" i="1" dirty="0">
                <a:solidFill>
                  <a:srgbClr val="002060"/>
                </a:solidFill>
              </a:rPr>
            </a:br>
            <a:r>
              <a:rPr lang="ru-RU" sz="4000" i="1" dirty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3178696" cy="5157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7638"/>
            <a:ext cx="3287331" cy="507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44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0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i="1" dirty="0">
                <a:solidFill>
                  <a:srgbClr val="002060"/>
                </a:solidFill>
              </a:rPr>
              <a:t>Школьный конкурс </a:t>
            </a:r>
            <a:br>
              <a:rPr lang="ru-RU" sz="3600" i="1" dirty="0">
                <a:solidFill>
                  <a:srgbClr val="002060"/>
                </a:solidFill>
              </a:rPr>
            </a:br>
            <a:r>
              <a:rPr lang="ru-RU" sz="3600" i="1" dirty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3" y="2924944"/>
            <a:ext cx="5652120" cy="3179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69" y="1417637"/>
            <a:ext cx="3427479" cy="53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82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0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prstClr val="black"/>
                </a:solidFill>
              </a:rPr>
              <a:t>Школьный конкурс </a:t>
            </a:r>
            <a:br>
              <a:rPr lang="ru-RU" sz="3600" dirty="0">
                <a:solidFill>
                  <a:prstClr val="black"/>
                </a:solidFill>
              </a:rPr>
            </a:br>
            <a:r>
              <a:rPr lang="ru-RU" sz="3600" dirty="0">
                <a:solidFill>
                  <a:prstClr val="black"/>
                </a:solidFill>
              </a:rPr>
              <a:t>«Самая классная ёлка!»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3080940" cy="5199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35" y="1478111"/>
            <a:ext cx="2871213" cy="518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68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0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i="1" dirty="0">
                <a:solidFill>
                  <a:srgbClr val="002060"/>
                </a:solidFill>
              </a:rPr>
              <a:t>Школьный конкурс </a:t>
            </a:r>
            <a:br>
              <a:rPr lang="ru-RU" sz="3600" i="1" dirty="0">
                <a:solidFill>
                  <a:srgbClr val="002060"/>
                </a:solidFill>
              </a:rPr>
            </a:br>
            <a:r>
              <a:rPr lang="ru-RU" sz="3600" i="1" dirty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12" y="1405080"/>
            <a:ext cx="2954321" cy="5252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05080"/>
            <a:ext cx="2971325" cy="528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5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361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>
                <a:solidFill>
                  <a:srgbClr val="002060"/>
                </a:solidFill>
              </a:rPr>
              <a:t>Школьный конкурс </a:t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49712"/>
            <a:ext cx="2900921" cy="5157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451" y="1613718"/>
            <a:ext cx="2864917" cy="509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2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>
                <a:solidFill>
                  <a:srgbClr val="002060"/>
                </a:solidFill>
              </a:rPr>
              <a:t>Школьный конкурс </a:t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592" y="1417638"/>
            <a:ext cx="3008235" cy="5347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74" y="1423965"/>
            <a:ext cx="3008933" cy="534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28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79842" cy="66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>
                <a:solidFill>
                  <a:srgbClr val="002060"/>
                </a:solidFill>
              </a:rPr>
              <a:t>Школьный конкурс </a:t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>
                <a:solidFill>
                  <a:srgbClr val="002060"/>
                </a:solidFill>
              </a:rPr>
              <a:t>«Самая классная ёлка!»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46852"/>
            <a:ext cx="2928958" cy="4653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46852"/>
            <a:ext cx="3158095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58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фон новогодний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>
                <a:solidFill>
                  <a:srgbClr val="002060"/>
                </a:solidFill>
              </a:rPr>
              <a:t>Школьный конкурс </a:t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>
                <a:solidFill>
                  <a:srgbClr val="002060"/>
                </a:solidFill>
              </a:rPr>
              <a:t>«Самая классная ёлка!»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7638"/>
            <a:ext cx="2936925" cy="5000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417638"/>
            <a:ext cx="3214058" cy="500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88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79842" cy="671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</a:rPr>
              <a:t>Символ года 2020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9" y="1988840"/>
            <a:ext cx="8147755" cy="458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47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3" y="116632"/>
            <a:ext cx="8897463" cy="66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i="1" dirty="0">
                <a:solidFill>
                  <a:srgbClr val="002060"/>
                </a:solidFill>
                <a:latin typeface="Helvetica Neue"/>
              </a:rPr>
              <a:t>Тигр пушистый полосатый,</a:t>
            </a:r>
            <a:r>
              <a:rPr lang="ru-RU" sz="3200" i="1" dirty="0">
                <a:solidFill>
                  <a:srgbClr val="002060"/>
                </a:solidFill>
              </a:rPr>
              <a:t/>
            </a:r>
            <a:br>
              <a:rPr lang="ru-RU" sz="3200" i="1" dirty="0">
                <a:solidFill>
                  <a:srgbClr val="002060"/>
                </a:solidFill>
              </a:rPr>
            </a:br>
            <a:r>
              <a:rPr lang="ru-RU" sz="3200" i="1" dirty="0">
                <a:solidFill>
                  <a:srgbClr val="002060"/>
                </a:solidFill>
                <a:latin typeface="Helvetica Neue"/>
              </a:rPr>
              <a:t>Подушки мягкие на </a:t>
            </a:r>
            <a:r>
              <a:rPr lang="ru-RU" sz="3200" i="1" dirty="0" smtClean="0">
                <a:solidFill>
                  <a:srgbClr val="002060"/>
                </a:solidFill>
                <a:latin typeface="Helvetica Neue"/>
              </a:rPr>
              <a:t>лапах.</a:t>
            </a:r>
            <a:endParaRPr lang="ru-RU" sz="32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7884368" cy="443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6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negurochki (5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2852936"/>
            <a:ext cx="4232833" cy="37577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i="1" dirty="0" smtClean="0">
                <a:solidFill>
                  <a:srgbClr val="002060"/>
                </a:solidFill>
              </a:rPr>
              <a:t>Подготовка к Новому году в нашей школе начинается уже с традиционного мероприятия – Мастерской Деда Мороза, организованной нашими родителями.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6425">
            <a:off x="347106" y="2452451"/>
            <a:ext cx="4620211" cy="25988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1" cy="662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6" y="352917"/>
            <a:ext cx="8202885" cy="615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75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negurochki (19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2420888"/>
            <a:ext cx="3059044" cy="414565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Ночью, когда все вокруг замирает,</a:t>
            </a:r>
            <a:b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Елка тихонько в игрушки играет.</a:t>
            </a:r>
            <a:endParaRPr lang="ru-RU" sz="3200" i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" y="1988840"/>
            <a:ext cx="5626447" cy="4464496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1" cy="663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5" y="620688"/>
            <a:ext cx="860444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63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2" y="548680"/>
            <a:ext cx="865470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26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892899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18" y="476672"/>
            <a:ext cx="447927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38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negurochki (2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911573"/>
            <a:ext cx="5112568" cy="359709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3411810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</a:rPr>
              <a:t>В сказке радость побеждает,</a:t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Сказка учит нас любить.</a:t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В сказке звери оживают,</a:t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Начинают говорить.</a:t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В сказке все бывает честно:</a:t>
            </a:r>
            <a:br>
              <a:rPr lang="ru-RU" sz="2800" i="1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002060"/>
                </a:solidFill>
              </a:rPr>
              <a:t>И начало, </a:t>
            </a:r>
            <a:r>
              <a:rPr lang="ru-RU" sz="2800" i="1" smtClean="0">
                <a:solidFill>
                  <a:srgbClr val="002060"/>
                </a:solidFill>
              </a:rPr>
              <a:t>и конец!</a:t>
            </a:r>
            <a:endParaRPr lang="ru-RU" sz="2800" i="1" dirty="0">
              <a:solidFill>
                <a:srgbClr val="00206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16633"/>
            <a:ext cx="8979842" cy="67413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Мастерская Деда Мороза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7954"/>
            <a:ext cx="2432869" cy="4325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27" y="2207954"/>
            <a:ext cx="2432869" cy="4325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883008"/>
            <a:ext cx="3683514" cy="27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36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16632"/>
            <a:ext cx="8928992" cy="67413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bg1"/>
                </a:solidFill>
              </a:rPr>
              <a:t>Мастерская Деда Мороза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5" y="1575644"/>
            <a:ext cx="3929546" cy="2638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59" y="4311340"/>
            <a:ext cx="4283537" cy="24094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286">
            <a:off x="5502332" y="1641330"/>
            <a:ext cx="3007213" cy="22554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111">
            <a:off x="988746" y="4630770"/>
            <a:ext cx="2882972" cy="18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71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62626"/>
            <a:ext cx="8928992" cy="66088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460"/>
            <a:ext cx="5760639" cy="3486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78" y="3140968"/>
            <a:ext cx="5903844" cy="353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13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negurochki (18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552104"/>
            <a:ext cx="4320480" cy="38289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Самое любимое и уютное место в школе</a:t>
            </a:r>
            <a:endParaRPr lang="ru-RU" sz="3200" i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7" y="1280105"/>
            <a:ext cx="8596105" cy="5245239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0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116632"/>
            <a:ext cx="8796469" cy="658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09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88" y="88460"/>
            <a:ext cx="8932208" cy="67695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Вот стеклянная фигурка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Улыбнулась вдруг –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Это всех гостей Снегурка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Созывает в круг!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4849"/>
            <a:ext cx="2890664" cy="5138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80" y="1569493"/>
            <a:ext cx="2880320" cy="512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193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137</Words>
  <Application>Microsoft Office PowerPoint</Application>
  <PresentationFormat>Экран (4:3)</PresentationFormat>
  <Paragraphs>25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Helvetica Neue</vt:lpstr>
      <vt:lpstr>Times New Roman</vt:lpstr>
      <vt:lpstr>Тема Office</vt:lpstr>
      <vt:lpstr>Презентация PowerPoint</vt:lpstr>
      <vt:lpstr>В Киево пришла зима. Дома и деревья закутались в снежное одеяло, пляшут хороводы со снежинками. Красиво зимой в Киево! Не найти лучше места, чтобы провести зимние каникулы. С наступлением зимы, чувствуется приближение самого волшебного и загадочного праздника – Нового года.  </vt:lpstr>
      <vt:lpstr>Подготовка к Новому году в нашей школе начинается уже с традиционного мероприятия – Мастерской Деда Мороза, организованной нашими родителями.</vt:lpstr>
      <vt:lpstr>Мастерская Деда Мороза</vt:lpstr>
      <vt:lpstr>Мастерская Деда Мороза</vt:lpstr>
      <vt:lpstr>Презентация PowerPoint</vt:lpstr>
      <vt:lpstr>Самое любимое и уютное место в школе</vt:lpstr>
      <vt:lpstr>Презентация PowerPoint</vt:lpstr>
      <vt:lpstr>Вот стеклянная фигурка Улыбнулась вдруг – Это всех гостей Снегурка Созывает в круг!</vt:lpstr>
      <vt:lpstr> Елка в зеркало смотрелась, Украшеньями болтая: «Боже мой, какая прелесть – Эта шишка золотая!</vt:lpstr>
      <vt:lpstr>На часиках этих все время двенадцать, И стрелки не тикают тут – Они нарисованы краской, признаться, Не ходят, на елке идут!</vt:lpstr>
      <vt:lpstr> Очень скромный новичок Всех стесняется на елке – Только что снеговичок С магазинной прибыл полки.</vt:lpstr>
      <vt:lpstr>Вьются кудри серпантина Вниз по елкиным ветвям, Вьются по полу гостиной, В коридор ползут к дверям </vt:lpstr>
      <vt:lpstr>    Откуда он взялся, такой длинноногий, Такой тонкошеий, такой дивнорогий? У Деда Мороза сбежал из упряжки? Сейчас отомрет и исчезнет в овражке.  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Школьный конкурс  «Самая классная ёлка!»</vt:lpstr>
      <vt:lpstr>Школьный конкурс  «Самая классная ёлка!»</vt:lpstr>
      <vt:lpstr>Школьный конкурс  «Самая классная ёлка!»</vt:lpstr>
      <vt:lpstr>Школьный конкурс  «Самая классная ёлка!»</vt:lpstr>
      <vt:lpstr>Школьный конкурс  «Самая классная ёлка!»</vt:lpstr>
      <vt:lpstr>Школьный конкурс  «Самая классная ёлка!»</vt:lpstr>
      <vt:lpstr>Школьный конкурс  «Самая классная ёлка!»</vt:lpstr>
      <vt:lpstr>Школьный конкурс  «Самая классная ёлка!»</vt:lpstr>
      <vt:lpstr>Школьный конкурс  «Самая классная ёлка!»</vt:lpstr>
      <vt:lpstr>Символ года 2020</vt:lpstr>
      <vt:lpstr>Тигр пушистый полосатый, Подушки мягкие на лапах.</vt:lpstr>
      <vt:lpstr>Презентация PowerPoint</vt:lpstr>
      <vt:lpstr>Ночью, когда все вокруг замирает, Елка тихонько в игрушки играет.</vt:lpstr>
      <vt:lpstr>Презентация PowerPoint</vt:lpstr>
      <vt:lpstr>Презентация PowerPoint</vt:lpstr>
      <vt:lpstr>Презентация PowerPoint</vt:lpstr>
      <vt:lpstr>В сказке радость побеждает, Сказка учит нас любить. В сказке звери оживают, Начинают говорить. В сказке все бывает честно: И начало, и конец!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Notebook</cp:lastModifiedBy>
  <cp:revision>29</cp:revision>
  <dcterms:created xsi:type="dcterms:W3CDTF">2014-11-14T14:15:54Z</dcterms:created>
  <dcterms:modified xsi:type="dcterms:W3CDTF">2019-12-25T10:01:06Z</dcterms:modified>
</cp:coreProperties>
</file>