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7" r:id="rId15"/>
  </p:sldIdLst>
  <p:sldSz cx="6858000" cy="12192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2" d="100"/>
          <a:sy n="52" d="100"/>
        </p:scale>
        <p:origin x="291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55B3-2A2F-4EB8-B23D-B20DAF17C9B0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0DAB-F404-471F-817D-A09C0051E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6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55B3-2A2F-4EB8-B23D-B20DAF17C9B0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0DAB-F404-471F-817D-A09C0051E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03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55B3-2A2F-4EB8-B23D-B20DAF17C9B0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0DAB-F404-471F-817D-A09C0051E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14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55B3-2A2F-4EB8-B23D-B20DAF17C9B0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0DAB-F404-471F-817D-A09C0051E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7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55B3-2A2F-4EB8-B23D-B20DAF17C9B0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0DAB-F404-471F-817D-A09C0051E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6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55B3-2A2F-4EB8-B23D-B20DAF17C9B0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0DAB-F404-471F-817D-A09C0051E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08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55B3-2A2F-4EB8-B23D-B20DAF17C9B0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0DAB-F404-471F-817D-A09C0051E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02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55B3-2A2F-4EB8-B23D-B20DAF17C9B0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0DAB-F404-471F-817D-A09C0051E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36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55B3-2A2F-4EB8-B23D-B20DAF17C9B0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0DAB-F404-471F-817D-A09C0051E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90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55B3-2A2F-4EB8-B23D-B20DAF17C9B0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0DAB-F404-471F-817D-A09C0051E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46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wipe/>
      </p:transition>
    </mc:Choice>
    <mc:Fallback xmlns="">
      <p:transition advClick="0"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A55B3-2A2F-4EB8-B23D-B20DAF17C9B0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00DAB-F404-471F-817D-A09C0051E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4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>
        <p:wipe/>
      </p:transition>
    </mc:Choice>
    <mc:Fallback xmlns="">
      <p:transition advClick="0"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A55B3-2A2F-4EB8-B23D-B20DAF17C9B0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00DAB-F404-471F-817D-A09C0051EF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32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 advClick="0">
        <p:wipe/>
      </p:transition>
    </mc:Choice>
    <mc:Fallback xmlns="">
      <p:transition advClick="0">
        <p:wip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943293/25b79f2e-7e55-48e4-b33b-b1516f68f62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63" y="0"/>
            <a:ext cx="7157255" cy="120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://images.myshared.ru/12/1016348/slide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53142" y="1847461"/>
            <a:ext cx="5896947" cy="6853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День Победы – это время вспоминать тех, кого нет рядом …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в Бессмертный полк выстроились наши односельчане. Низкий поклон за ваш подвиг, за мирное небо! </a:t>
            </a:r>
            <a: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 smtClean="0">
              <a:solidFill>
                <a:srgbClr val="000000"/>
              </a:solidFill>
              <a:latin typeface="Times New Roman CYR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600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Течёт река бессмертного полка:</a:t>
            </a:r>
            <a:br>
              <a:rPr lang="ru-RU" sz="2600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600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улицам, проспектам, по стране.</a:t>
            </a:r>
            <a:endParaRPr lang="ru-RU" sz="2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600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Шагают с нами смертью смерть поправ,</a:t>
            </a:r>
            <a:br>
              <a:rPr lang="ru-RU" sz="2600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</a:br>
            <a:r>
              <a:rPr lang="ru-RU" sz="2600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Как в сорок первом, мир прикрыв собою.</a:t>
            </a:r>
            <a:br>
              <a:rPr lang="ru-RU" sz="2600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</a:br>
            <a:r>
              <a:rPr lang="ru-RU" sz="2600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И наша жизнь не кончится пока</a:t>
            </a:r>
            <a:br>
              <a:rPr lang="ru-RU" sz="2600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</a:br>
            <a:r>
              <a:rPr lang="ru-RU" sz="2600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>Течёт река бессмертного полка.</a:t>
            </a:r>
            <a:r>
              <a:rPr lang="ru-RU" sz="2400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Times New Roman CYR" panose="02020603050405020304" pitchFamily="18" charset="0"/>
                <a:ea typeface="Calibri" panose="020F0502020204030204" pitchFamily="34" charset="0"/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65579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7094">
        <p:wipe/>
      </p:transition>
    </mc:Choice>
    <mc:Fallback>
      <p:transition advClick="0" advTm="7094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943293/25b79f2e-7e55-48e4-b33b-b1516f68f62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63" y="0"/>
            <a:ext cx="7157255" cy="120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ле 2"/>
          <p:cNvSpPr txBox="1"/>
          <p:nvPr/>
        </p:nvSpPr>
        <p:spPr>
          <a:xfrm>
            <a:off x="1754154" y="7725747"/>
            <a:ext cx="4366727" cy="13809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оле 2"/>
          <p:cNvSpPr txBox="1"/>
          <p:nvPr/>
        </p:nvSpPr>
        <p:spPr>
          <a:xfrm>
            <a:off x="1362269" y="7856376"/>
            <a:ext cx="5495731" cy="128762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Попов </a:t>
            </a:r>
            <a:r>
              <a:rPr lang="ru-RU" sz="3600" b="1" i="1" spc="89" dirty="0" err="1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Ювеналий</a:t>
            </a: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Николаевич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42" l="2344" r="97559">
                        <a14:foregroundMark x1="23047" y1="55263" x2="23047" y2="55263"/>
                        <a14:foregroundMark x1="13672" y1="77033" x2="13770" y2="77432"/>
                        <a14:foregroundMark x1="17285" y1="88676" x2="17285" y2="88676"/>
                        <a14:foregroundMark x1="16406" y1="79585" x2="16406" y2="79585"/>
                        <a14:foregroundMark x1="72949" y1="91707" x2="72949" y2="91707"/>
                        <a14:foregroundMark x1="67773" y1="76715" x2="67773" y2="76715"/>
                        <a14:foregroundMark x1="85840" y1="65072" x2="85840" y2="65072"/>
                        <a14:foregroundMark x1="89551" y1="81021" x2="89551" y2="81340"/>
                        <a14:foregroundMark x1="75098" y1="59888" x2="75000" y2="59569"/>
                        <a14:foregroundMark x1="68555" y1="52233" x2="68555" y2="52233"/>
                        <a14:foregroundMark x1="11621" y1="56300" x2="11133" y2="56220"/>
                        <a14:foregroundMark x1="28516" y1="50000" x2="28516" y2="50000"/>
                        <a14:foregroundMark x1="9375" y1="67464" x2="9668" y2="67943"/>
                        <a14:foregroundMark x1="5859" y1="76077" x2="5469" y2="78389"/>
                        <a14:foregroundMark x1="9570" y1="92185" x2="10547" y2="92185"/>
                        <a14:foregroundMark x1="84082" y1="93620" x2="84082" y2="93620"/>
                        <a14:foregroundMark x1="61230" y1="84609" x2="61230" y2="84609"/>
                        <a14:foregroundMark x1="58301" y1="97049" x2="60059" y2="98006"/>
                        <a14:foregroundMark x1="81250" y1="72488" x2="81250" y2="72488"/>
                        <a14:foregroundMark x1="67773" y1="90112" x2="67773" y2="90112"/>
                        <a14:foregroundMark x1="78320" y1="89633" x2="78320" y2="89633"/>
                        <a14:foregroundMark x1="60449" y1="81579" x2="60449" y2="8157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77" y="1924684"/>
            <a:ext cx="4549244" cy="60659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3573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532">
        <p:wipe/>
      </p:transition>
    </mc:Choice>
    <mc:Fallback>
      <p:transition advClick="0" advTm="5532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943293/25b79f2e-7e55-48e4-b33b-b1516f68f62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63" y="0"/>
            <a:ext cx="7157255" cy="120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ле 2"/>
          <p:cNvSpPr txBox="1"/>
          <p:nvPr/>
        </p:nvSpPr>
        <p:spPr>
          <a:xfrm>
            <a:off x="1754154" y="7725747"/>
            <a:ext cx="4366727" cy="13809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оле 2"/>
          <p:cNvSpPr txBox="1"/>
          <p:nvPr/>
        </p:nvSpPr>
        <p:spPr>
          <a:xfrm>
            <a:off x="1362269" y="7856376"/>
            <a:ext cx="5495731" cy="128762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err="1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Тульников</a:t>
            </a: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Павел Васильевич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" b="99223" l="771" r="98899">
                        <a14:foregroundMark x1="1762" y1="67876" x2="1762" y2="67876"/>
                        <a14:backgroundMark x1="66410" y1="38860" x2="66410" y2="38860"/>
                        <a14:backgroundMark x1="68612" y1="36442" x2="68612" y2="36442"/>
                        <a14:backgroundMark x1="66189" y1="40760" x2="66189" y2="40760"/>
                        <a14:backgroundMark x1="65639" y1="42228" x2="65639" y2="42228"/>
                        <a14:backgroundMark x1="29075" y1="35579" x2="29075" y2="35579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1" y="1876627"/>
            <a:ext cx="5187820" cy="6147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2958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7305">
        <p:wipe/>
      </p:transition>
    </mc:Choice>
    <mc:Fallback>
      <p:transition advClick="0" advTm="7305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943293/25b79f2e-7e55-48e4-b33b-b1516f68f62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951"/>
            <a:ext cx="7157255" cy="120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ле 2"/>
          <p:cNvSpPr txBox="1"/>
          <p:nvPr/>
        </p:nvSpPr>
        <p:spPr>
          <a:xfrm>
            <a:off x="1754154" y="7725747"/>
            <a:ext cx="4366727" cy="13809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оле 2"/>
          <p:cNvSpPr txBox="1"/>
          <p:nvPr/>
        </p:nvSpPr>
        <p:spPr>
          <a:xfrm>
            <a:off x="1362269" y="7856376"/>
            <a:ext cx="5495731" cy="128762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Ипатьев Андрей Иванович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0" t="3655" r="4298"/>
          <a:stretch/>
        </p:blipFill>
        <p:spPr bwMode="auto">
          <a:xfrm>
            <a:off x="1063014" y="1855154"/>
            <a:ext cx="5243804" cy="62796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648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628">
        <p:wipe/>
      </p:transition>
    </mc:Choice>
    <mc:Fallback>
      <p:transition advClick="0" advTm="6628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943293/25b79f2e-7e55-48e4-b33b-b1516f68f62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7951"/>
            <a:ext cx="7157255" cy="120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ле 2"/>
          <p:cNvSpPr txBox="1"/>
          <p:nvPr/>
        </p:nvSpPr>
        <p:spPr>
          <a:xfrm>
            <a:off x="1754154" y="7725747"/>
            <a:ext cx="4366727" cy="13809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оле 2"/>
          <p:cNvSpPr txBox="1"/>
          <p:nvPr/>
        </p:nvSpPr>
        <p:spPr>
          <a:xfrm>
            <a:off x="1362269" y="7856376"/>
            <a:ext cx="5495731" cy="128762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err="1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Киёв</a:t>
            </a: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Егор </a:t>
            </a:r>
            <a:r>
              <a:rPr lang="ru-RU" sz="3600" b="1" i="1" spc="89" dirty="0" err="1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Андриянович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H:\фото_files\slide0001-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5" t="1714" r="21076" b="73963"/>
          <a:stretch/>
        </p:blipFill>
        <p:spPr bwMode="auto">
          <a:xfrm rot="5400000">
            <a:off x="908937" y="2681753"/>
            <a:ext cx="5851887" cy="41614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014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7317">
        <p:wipe/>
      </p:transition>
    </mc:Choice>
    <mc:Fallback>
      <p:transition advClick="0" advTm="7317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850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3223">
        <p:wipe/>
      </p:transition>
    </mc:Choice>
    <mc:Fallback>
      <p:transition advClick="0" advTm="3223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943293/25b79f2e-7e55-48e4-b33b-b1516f68f62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63" y="0"/>
            <a:ext cx="7157255" cy="120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3249" r="32240" b="45404"/>
          <a:stretch/>
        </p:blipFill>
        <p:spPr bwMode="auto">
          <a:xfrm>
            <a:off x="730048" y="1738606"/>
            <a:ext cx="5390834" cy="64754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оле 2"/>
          <p:cNvSpPr txBox="1"/>
          <p:nvPr/>
        </p:nvSpPr>
        <p:spPr>
          <a:xfrm>
            <a:off x="1772816" y="7968342"/>
            <a:ext cx="4348066" cy="117565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err="1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Бузрин</a:t>
            </a:r>
            <a:r>
              <a:rPr lang="ru-RU" sz="3600" b="1" i="1" spc="89" dirty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Алексей Степанович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869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7094">
        <p:wipe/>
      </p:transition>
    </mc:Choice>
    <mc:Fallback>
      <p:transition advClick="0" advTm="7094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943293/25b79f2e-7e55-48e4-b33b-b1516f68f62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63" y="0"/>
            <a:ext cx="7157255" cy="120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ле 2"/>
          <p:cNvSpPr txBox="1"/>
          <p:nvPr/>
        </p:nvSpPr>
        <p:spPr>
          <a:xfrm>
            <a:off x="1754154" y="7725747"/>
            <a:ext cx="4366727" cy="13809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81" y="1735495"/>
            <a:ext cx="5524565" cy="6923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оле 2"/>
          <p:cNvSpPr txBox="1"/>
          <p:nvPr/>
        </p:nvSpPr>
        <p:spPr>
          <a:xfrm>
            <a:off x="1399592" y="7763070"/>
            <a:ext cx="4788153" cy="13809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Александров Василий Гаврилович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76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748">
        <p:wipe/>
      </p:transition>
    </mc:Choice>
    <mc:Fallback>
      <p:transition advClick="0" advTm="6748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943293/25b79f2e-7e55-48e4-b33b-b1516f68f62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63" y="0"/>
            <a:ext cx="7157255" cy="120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ле 2"/>
          <p:cNvSpPr txBox="1"/>
          <p:nvPr/>
        </p:nvSpPr>
        <p:spPr>
          <a:xfrm>
            <a:off x="1754154" y="7725747"/>
            <a:ext cx="4366727" cy="13809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43" y="1860823"/>
            <a:ext cx="4723661" cy="6555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оле 2"/>
          <p:cNvSpPr txBox="1"/>
          <p:nvPr/>
        </p:nvSpPr>
        <p:spPr>
          <a:xfrm>
            <a:off x="1362269" y="7856376"/>
            <a:ext cx="5495731" cy="128762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err="1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Головатенко</a:t>
            </a: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Александр Прокопьевич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06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774">
        <p:wipe/>
      </p:transition>
    </mc:Choice>
    <mc:Fallback>
      <p:transition advClick="0" advTm="6774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943293/25b79f2e-7e55-48e4-b33b-b1516f68f62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63" y="0"/>
            <a:ext cx="7157255" cy="120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ле 2"/>
          <p:cNvSpPr txBox="1"/>
          <p:nvPr/>
        </p:nvSpPr>
        <p:spPr>
          <a:xfrm>
            <a:off x="1754154" y="7725747"/>
            <a:ext cx="4366727" cy="13809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20" b="97805" l="3223" r="97559">
                        <a14:foregroundMark x1="51660" y1="22114" x2="51660" y2="22114"/>
                        <a14:foregroundMark x1="37598" y1="25203" x2="37598" y2="25203"/>
                        <a14:foregroundMark x1="40234" y1="25935" x2="40234" y2="25935"/>
                        <a14:foregroundMark x1="44531" y1="34878" x2="44531" y2="34878"/>
                        <a14:foregroundMark x1="55762" y1="35122" x2="55762" y2="35122"/>
                        <a14:foregroundMark x1="61230" y1="26992" x2="61230" y2="26992"/>
                        <a14:foregroundMark x1="60938" y1="17724" x2="60938" y2="17724"/>
                        <a14:foregroundMark x1="51367" y1="16260" x2="51367" y2="16260"/>
                        <a14:foregroundMark x1="54004" y1="42439" x2="54004" y2="42439"/>
                        <a14:foregroundMark x1="41602" y1="47154" x2="41602" y2="47154"/>
                        <a14:foregroundMark x1="48047" y1="56098" x2="48047" y2="56098"/>
                        <a14:foregroundMark x1="45117" y1="67642" x2="45117" y2="67642"/>
                        <a14:foregroundMark x1="51563" y1="72033" x2="49512" y2="72114"/>
                        <a14:foregroundMark x1="37598" y1="72114" x2="37598" y2="72114"/>
                        <a14:foregroundMark x1="49902" y1="76016" x2="49902" y2="76016"/>
                        <a14:foregroundMark x1="38770" y1="73496" x2="39258" y2="72764"/>
                        <a14:foregroundMark x1="48145" y1="48130" x2="48145" y2="48130"/>
                        <a14:foregroundMark x1="49219" y1="37073" x2="49219" y2="37073"/>
                        <a14:foregroundMark x1="47266" y1="28211" x2="47266" y2="28211"/>
                        <a14:foregroundMark x1="56641" y1="27642" x2="56641" y2="27642"/>
                        <a14:foregroundMark x1="47266" y1="17724" x2="47266" y2="17724"/>
                        <a14:foregroundMark x1="56641" y1="18211" x2="56641" y2="18211"/>
                        <a14:foregroundMark x1="59180" y1="27154" x2="59180" y2="27154"/>
                        <a14:foregroundMark x1="43652" y1="25447" x2="43652" y2="25447"/>
                        <a14:foregroundMark x1="52734" y1="30325" x2="52734" y2="30325"/>
                        <a14:foregroundMark x1="42285" y1="9431" x2="42285" y2="9431"/>
                        <a14:foregroundMark x1="22070" y1="94634" x2="22070" y2="94634"/>
                        <a14:foregroundMark x1="74316" y1="97073" x2="74316" y2="97073"/>
                        <a14:foregroundMark x1="51855" y1="7480" x2="51855" y2="7480"/>
                        <a14:foregroundMark x1="41895" y1="12846" x2="41895" y2="12846"/>
                        <a14:backgroundMark x1="37695" y1="30163" x2="37695" y2="30163"/>
                        <a14:backgroundMark x1="75488" y1="30325" x2="75488" y2="30325"/>
                        <a14:backgroundMark x1="65820" y1="30894" x2="65820" y2="30894"/>
                        <a14:backgroundMark x1="70605" y1="31382" x2="70605" y2="31382"/>
                        <a14:backgroundMark x1="69629" y1="27724" x2="69629" y2="27724"/>
                        <a14:backgroundMark x1="65625" y1="28862" x2="65625" y2="28862"/>
                        <a14:backgroundMark x1="67969" y1="16423" x2="67969" y2="16423"/>
                        <a14:backgroundMark x1="78906" y1="37642" x2="78906" y2="37642"/>
                        <a14:backgroundMark x1="81934" y1="38862" x2="81934" y2="38862"/>
                        <a14:backgroundMark x1="77148" y1="37398" x2="77148" y2="37398"/>
                        <a14:backgroundMark x1="68164" y1="33902" x2="68164" y2="33902"/>
                        <a14:backgroundMark x1="91895" y1="46098" x2="91895" y2="46098"/>
                        <a14:backgroundMark x1="92188" y1="57236" x2="92188" y2="57236"/>
                        <a14:backgroundMark x1="93066" y1="58537" x2="93066" y2="58537"/>
                        <a14:backgroundMark x1="93359" y1="65772" x2="93359" y2="65772"/>
                        <a14:backgroundMark x1="93945" y1="66667" x2="93945" y2="66667"/>
                        <a14:backgroundMark x1="93652" y1="64065" x2="93652" y2="64065"/>
                        <a14:backgroundMark x1="66211" y1="7480" x2="66211" y2="7480"/>
                        <a14:backgroundMark x1="68262" y1="9187" x2="68262" y2="9187"/>
                        <a14:backgroundMark x1="66992" y1="7073" x2="66992" y2="7073"/>
                        <a14:backgroundMark x1="57227" y1="2358" x2="57227" y2="2358"/>
                        <a14:backgroundMark x1="59961" y1="3089" x2="59961" y2="3089"/>
                        <a14:backgroundMark x1="55176" y1="2358" x2="55176" y2="2358"/>
                        <a14:backgroundMark x1="31152" y1="33496" x2="31152" y2="33496"/>
                        <a14:backgroundMark x1="28516" y1="35854" x2="28516" y2="35854"/>
                        <a14:backgroundMark x1="25293" y1="35935" x2="25293" y2="35935"/>
                        <a14:backgroundMark x1="19434" y1="38618" x2="19434" y2="38618"/>
                        <a14:backgroundMark x1="15527" y1="40000" x2="15527" y2="40000"/>
                        <a14:backgroundMark x1="22754" y1="37561" x2="22754" y2="37561"/>
                        <a14:backgroundMark x1="29492" y1="35203" x2="29492" y2="35203"/>
                        <a14:backgroundMark x1="40430" y1="3089" x2="40430" y2="3089"/>
                        <a14:backgroundMark x1="41699" y1="2358" x2="41699" y2="2358"/>
                        <a14:backgroundMark x1="85059" y1="41220" x2="85059" y2="41220"/>
                        <a14:backgroundMark x1="88086" y1="43171" x2="88086" y2="43171"/>
                        <a14:backgroundMark x1="86035" y1="41707" x2="86035" y2="41707"/>
                        <a14:backgroundMark x1="6738" y1="65285" x2="6738" y2="65285"/>
                        <a14:backgroundMark x1="4883" y1="68699" x2="4883" y2="68699"/>
                        <a14:backgroundMark x1="5566" y1="73577" x2="5566" y2="73577"/>
                        <a14:backgroundMark x1="4297" y1="76504" x2="4297" y2="76504"/>
                        <a14:backgroundMark x1="8203" y1="63333" x2="8203" y2="63333"/>
                        <a14:backgroundMark x1="5273" y1="64553" x2="5273" y2="64553"/>
                        <a14:backgroundMark x1="7031" y1="67967" x2="7031" y2="67967"/>
                        <a14:backgroundMark x1="5762" y1="70650" x2="5762" y2="70650"/>
                        <a14:backgroundMark x1="4688" y1="73496" x2="4688" y2="73089"/>
                        <a14:backgroundMark x1="91797" y1="58943" x2="91797" y2="58943"/>
                        <a14:backgroundMark x1="91504" y1="58049" x2="91504" y2="58049"/>
                        <a14:backgroundMark x1="91016" y1="56585" x2="91016" y2="56585"/>
                        <a14:backgroundMark x1="89844" y1="55610" x2="89844" y2="55610"/>
                        <a14:backgroundMark x1="94238" y1="67886" x2="94238" y2="67886"/>
                        <a14:backgroundMark x1="69043" y1="34472" x2="69043" y2="34472"/>
                        <a14:backgroundMark x1="67090" y1="33171" x2="67090" y2="33171"/>
                        <a14:backgroundMark x1="34473" y1="22276" x2="34473" y2="22276"/>
                        <a14:backgroundMark x1="33594" y1="20894" x2="33594" y2="20894"/>
                        <a14:backgroundMark x1="80176" y1="38537" x2="80176" y2="38537"/>
                        <a14:backgroundMark x1="79590" y1="37642" x2="79590" y2="37642"/>
                        <a14:backgroundMark x1="78320" y1="37398" x2="78320" y2="37398"/>
                        <a14:backgroundMark x1="92676" y1="62195" x2="92676" y2="62195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43" y="1810139"/>
            <a:ext cx="5188378" cy="6389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оле 2"/>
          <p:cNvSpPr txBox="1"/>
          <p:nvPr/>
        </p:nvSpPr>
        <p:spPr>
          <a:xfrm>
            <a:off x="1362269" y="7856376"/>
            <a:ext cx="5495731" cy="128762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Долгоруков Геннадий Николаевич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77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236">
        <p:wipe/>
      </p:transition>
    </mc:Choice>
    <mc:Fallback>
      <p:transition advClick="0" advTm="6236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943293/25b79f2e-7e55-48e4-b33b-b1516f68f62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63" y="0"/>
            <a:ext cx="7157255" cy="120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ле 2"/>
          <p:cNvSpPr txBox="1"/>
          <p:nvPr/>
        </p:nvSpPr>
        <p:spPr>
          <a:xfrm>
            <a:off x="1754154" y="7725747"/>
            <a:ext cx="4366727" cy="13809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30" b="99748" l="977" r="100000">
                        <a14:foregroundMark x1="58984" y1="32383" x2="58984" y2="32383"/>
                        <a14:foregroundMark x1="68066" y1="23238" x2="68066" y2="23238"/>
                        <a14:foregroundMark x1="57031" y1="53104" x2="57031" y2="53104"/>
                        <a14:foregroundMark x1="46875" y1="63842" x2="46875" y2="63842"/>
                        <a14:foregroundMark x1="28906" y1="85990" x2="28906" y2="85990"/>
                        <a14:foregroundMark x1="65527" y1="91023" x2="66406" y2="92030"/>
                        <a14:foregroundMark x1="84277" y1="82802" x2="84277" y2="82802"/>
                        <a14:foregroundMark x1="85449" y1="92198" x2="85449" y2="92198"/>
                        <a14:foregroundMark x1="82617" y1="80201" x2="82617" y2="80201"/>
                        <a14:foregroundMark x1="85254" y1="80453" x2="85254" y2="80453"/>
                        <a14:foregroundMark x1="84961" y1="89681" x2="84961" y2="89681"/>
                        <a14:foregroundMark x1="63477" y1="37919" x2="63477" y2="3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4" y="1858251"/>
            <a:ext cx="5533597" cy="6557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оле 2"/>
          <p:cNvSpPr txBox="1"/>
          <p:nvPr/>
        </p:nvSpPr>
        <p:spPr>
          <a:xfrm>
            <a:off x="1754154" y="8117632"/>
            <a:ext cx="5103846" cy="1026369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Жуков Лазарь</a:t>
            </a:r>
          </a:p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Елисеевич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92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6954">
        <p:wipe/>
      </p:transition>
    </mc:Choice>
    <mc:Fallback>
      <p:transition advClick="0" advTm="6954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943293/25b79f2e-7e55-48e4-b33b-b1516f68f62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63" y="0"/>
            <a:ext cx="7157255" cy="120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ле 2"/>
          <p:cNvSpPr txBox="1"/>
          <p:nvPr/>
        </p:nvSpPr>
        <p:spPr>
          <a:xfrm>
            <a:off x="1754154" y="7725747"/>
            <a:ext cx="4366727" cy="13809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17" b="98966" l="3876" r="96899">
                        <a14:foregroundMark x1="41417" y1="33174" x2="41417" y2="33174"/>
                        <a14:foregroundMark x1="46622" y1="39539" x2="46733" y2="40175"/>
                        <a14:foregroundMark x1="49612" y1="51710" x2="49834" y2="52188"/>
                        <a14:foregroundMark x1="44186" y1="57279" x2="44186" y2="57279"/>
                        <a14:foregroundMark x1="30343" y1="63007" x2="30343" y2="63007"/>
                        <a14:foregroundMark x1="17165" y1="74383" x2="16833" y2="77088"/>
                        <a14:foregroundMark x1="15282" y1="88385" x2="15282" y2="88385"/>
                        <a14:foregroundMark x1="36323" y1="87749" x2="36323" y2="87749"/>
                        <a14:foregroundMark x1="63344" y1="92840" x2="63344" y2="92840"/>
                        <a14:foregroundMark x1="89812" y1="83850" x2="89812" y2="83850"/>
                        <a14:foregroundMark x1="75858" y1="65076" x2="75858" y2="65076"/>
                        <a14:foregroundMark x1="54817" y1="56881" x2="54817" y2="56881"/>
                        <a14:foregroundMark x1="80620" y1="56006" x2="80620" y2="56006"/>
                        <a14:foregroundMark x1="77741" y1="58234" x2="77741" y2="58234"/>
                        <a14:foregroundMark x1="71872" y1="54972" x2="71872" y2="54972"/>
                        <a14:foregroundMark x1="89480" y1="60302" x2="89480" y2="60302"/>
                        <a14:foregroundMark x1="95681" y1="73906" x2="95681" y2="73906"/>
                        <a14:foregroundMark x1="93466" y1="86396" x2="93466" y2="86396"/>
                        <a14:foregroundMark x1="91473" y1="92920" x2="91473" y2="92920"/>
                        <a14:foregroundMark x1="95681" y1="78520" x2="95127" y2="78361"/>
                        <a14:foregroundMark x1="90255" y1="94988" x2="90255" y2="94988"/>
                        <a14:foregroundMark x1="95903" y1="96420" x2="95903" y2="96420"/>
                        <a14:foregroundMark x1="34219" y1="91249" x2="34219" y2="91249"/>
                        <a14:foregroundMark x1="41528" y1="74940" x2="41528" y2="74940"/>
                        <a14:foregroundMark x1="35991" y1="68496" x2="35991" y2="68496"/>
                        <a14:foregroundMark x1="24474" y1="67064" x2="24474" y2="67064"/>
                        <a14:foregroundMark x1="15947" y1="63644" x2="15947" y2="63644"/>
                        <a14:foregroundMark x1="12292" y1="75418" x2="12292" y2="75418"/>
                        <a14:foregroundMark x1="9967" y1="88385" x2="9967" y2="88385"/>
                        <a14:foregroundMark x1="11628" y1="95306" x2="11628" y2="95306"/>
                        <a14:foregroundMark x1="36213" y1="96022" x2="36213" y2="96022"/>
                        <a14:foregroundMark x1="42857" y1="88624" x2="42857" y2="88624"/>
                        <a14:foregroundMark x1="48283" y1="73508" x2="48283" y2="73190"/>
                        <a14:foregroundMark x1="44740" y1="67144" x2="43965" y2="66508"/>
                        <a14:foregroundMark x1="38760" y1="62609" x2="37874" y2="61416"/>
                        <a14:foregroundMark x1="35216" y1="59348" x2="35216" y2="59348"/>
                        <a14:foregroundMark x1="30233" y1="81066" x2="31229" y2="80668"/>
                        <a14:foregroundMark x1="44297" y1="79793" x2="44297" y2="79793"/>
                        <a14:foregroundMark x1="10078" y1="80032" x2="10078" y2="80032"/>
                        <a14:foregroundMark x1="7641" y1="76929" x2="7641" y2="76929"/>
                        <a14:foregroundMark x1="11296" y1="81941" x2="11296" y2="81941"/>
                        <a14:foregroundMark x1="10299" y1="85442" x2="10299" y2="85442"/>
                        <a14:foregroundMark x1="13511" y1="69690" x2="13511" y2="69690"/>
                        <a14:foregroundMark x1="17608" y1="58234" x2="17608" y2="58234"/>
                        <a14:foregroundMark x1="25581" y1="56245" x2="25581" y2="56245"/>
                        <a14:foregroundMark x1="32669" y1="54256" x2="32669" y2="54256"/>
                        <a14:foregroundMark x1="37984" y1="53302" x2="37984" y2="53302"/>
                        <a14:foregroundMark x1="43189" y1="51631" x2="43189" y2="51631"/>
                        <a14:foregroundMark x1="49169" y1="47653" x2="49169" y2="47653"/>
                        <a14:foregroundMark x1="51052" y1="41925" x2="51052" y2="41925"/>
                        <a14:foregroundMark x1="53156" y1="36754" x2="53156" y2="36754"/>
                        <a14:foregroundMark x1="51163" y1="32776" x2="51163" y2="32776"/>
                        <a14:foregroundMark x1="49945" y1="27526" x2="49945" y2="27526"/>
                        <a14:foregroundMark x1="45626" y1="29912" x2="45626" y2="29912"/>
                        <a14:foregroundMark x1="47398" y1="35561" x2="47398" y2="35561"/>
                        <a14:foregroundMark x1="49945" y1="34765" x2="49945" y2="34765"/>
                        <a14:foregroundMark x1="46401" y1="43357" x2="46401" y2="43357"/>
                        <a14:foregroundMark x1="52824" y1="43914" x2="52824" y2="43914"/>
                        <a14:foregroundMark x1="25138" y1="59586" x2="25138" y2="59586"/>
                        <a14:foregroundMark x1="15282" y1="66348" x2="15282" y2="66348"/>
                        <a14:foregroundMark x1="11517" y1="66587" x2="11517" y2="66587"/>
                        <a14:foregroundMark x1="16722" y1="68178" x2="16722" y2="68178"/>
                        <a14:foregroundMark x1="10410" y1="72633" x2="10410" y2="72633"/>
                        <a14:foregroundMark x1="14064" y1="79236" x2="14064" y2="79236"/>
                        <a14:foregroundMark x1="9192" y1="92601" x2="9192" y2="92601"/>
                        <a14:foregroundMark x1="22259" y1="57120" x2="22259" y2="57120"/>
                        <a14:foregroundMark x1="29679" y1="55052" x2="29679" y2="55052"/>
                        <a14:foregroundMark x1="36656" y1="53063" x2="36656" y2="53063"/>
                        <a14:foregroundMark x1="48394" y1="17184" x2="48394" y2="17184"/>
                        <a14:foregroundMark x1="45183" y1="12331" x2="45183" y2="12331"/>
                        <a14:foregroundMark x1="68549" y1="11376" x2="68549" y2="11376"/>
                        <a14:foregroundMark x1="54264" y1="10899" x2="54264" y2="10899"/>
                        <a14:foregroundMark x1="55925" y1="17025" x2="55925" y2="17025"/>
                        <a14:foregroundMark x1="47619" y1="21798" x2="47619" y2="21798"/>
                        <a14:foregroundMark x1="39424" y1="22912" x2="39424" y2="22912"/>
                        <a14:foregroundMark x1="44629" y1="27208" x2="44629" y2="27208"/>
                        <a14:foregroundMark x1="41085" y1="16309" x2="41085" y2="16309"/>
                        <a14:foregroundMark x1="41196" y1="19173" x2="41196" y2="19173"/>
                        <a14:foregroundMark x1="46290" y1="15115" x2="46290" y2="15115"/>
                        <a14:foregroundMark x1="42193" y1="14002" x2="42193" y2="14002"/>
                        <a14:foregroundMark x1="39424" y1="16945" x2="39424" y2="16945"/>
                        <a14:foregroundMark x1="38427" y1="18695" x2="38427" y2="18695"/>
                        <a14:foregroundMark x1="64563" y1="10819" x2="64563" y2="10819"/>
                        <a14:foregroundMark x1="63123" y1="10024" x2="62680" y2="10103"/>
                        <a14:foregroundMark x1="75748" y1="31185" x2="75748" y2="31185"/>
                        <a14:foregroundMark x1="87818" y1="59745" x2="87818" y2="59745"/>
                        <a14:foregroundMark x1="15172" y1="61575" x2="15172" y2="61575"/>
                        <a14:foregroundMark x1="6645" y1="81941" x2="6645" y2="81941"/>
                        <a14:foregroundMark x1="8859" y1="74065" x2="8859" y2="74065"/>
                        <a14:foregroundMark x1="13068" y1="67621" x2="13068" y2="67621"/>
                        <a14:foregroundMark x1="13178" y1="61655" x2="13178" y2="61655"/>
                        <a14:foregroundMark x1="10299" y1="64757" x2="10299" y2="64757"/>
                        <a14:foregroundMark x1="8416" y1="67940" x2="8416" y2="67940"/>
                        <a14:foregroundMark x1="6755" y1="70485" x2="6755" y2="70485"/>
                        <a14:foregroundMark x1="6423" y1="73508" x2="6423" y2="73508"/>
                        <a14:foregroundMark x1="6091" y1="75815" x2="6091" y2="75815"/>
                        <a14:foregroundMark x1="6423" y1="79634" x2="6423" y2="79634"/>
                        <a14:foregroundMark x1="6423" y1="84407" x2="6423" y2="84407"/>
                        <a14:foregroundMark x1="5205" y1="88544" x2="5205" y2="88544"/>
                        <a14:foregroundMark x1="4762" y1="91010" x2="4762" y2="91010"/>
                        <a14:foregroundMark x1="4319" y1="93556" x2="4319" y2="93556"/>
                        <a14:foregroundMark x1="4319" y1="96579" x2="4319" y2="96579"/>
                        <a14:foregroundMark x1="9081" y1="66348" x2="9081" y2="66348"/>
                        <a14:foregroundMark x1="11517" y1="62609" x2="11517" y2="62609"/>
                        <a14:foregroundMark x1="21262" y1="55609" x2="21262" y2="55609"/>
                        <a14:foregroundMark x1="19601" y1="56165" x2="19601" y2="56165"/>
                        <a14:foregroundMark x1="31561" y1="53142" x2="31561" y2="53142"/>
                        <a14:foregroundMark x1="33666" y1="52267" x2="33666" y2="52267"/>
                        <a14:foregroundMark x1="13843" y1="60143" x2="13843" y2="60143"/>
                        <a14:foregroundMark x1="14286" y1="58870" x2="14286" y2="58870"/>
                        <a14:foregroundMark x1="6645" y1="77725" x2="6645" y2="77725"/>
                        <a14:foregroundMark x1="42193" y1="38425" x2="42193" y2="38425"/>
                        <a14:foregroundMark x1="42303" y1="39857" x2="42303" y2="39857"/>
                        <a14:foregroundMark x1="40864" y1="37470" x2="40864" y2="37470"/>
                        <a14:foregroundMark x1="39978" y1="15115" x2="39978" y2="15115"/>
                        <a14:foregroundMark x1="38760" y1="17820" x2="38760" y2="17820"/>
                        <a14:foregroundMark x1="39646" y1="16150" x2="39646" y2="16150"/>
                        <a14:foregroundMark x1="43632" y1="13126" x2="43632" y2="13126"/>
                        <a14:foregroundMark x1="43411" y1="12251" x2="43411" y2="12251"/>
                        <a14:foregroundMark x1="41085" y1="13524" x2="41085" y2="13524"/>
                        <a14:foregroundMark x1="42414" y1="12888" x2="42414" y2="12888"/>
                        <a14:foregroundMark x1="44850" y1="11217" x2="44850" y2="11217"/>
                        <a14:backgroundMark x1="2436" y1="69133" x2="2436" y2="69133"/>
                        <a14:backgroundMark x1="4873" y1="78361" x2="4873" y2="78361"/>
                        <a14:backgroundMark x1="6312" y1="66826" x2="6312" y2="66826"/>
                        <a14:backgroundMark x1="5205" y1="69212" x2="5205" y2="69212"/>
                        <a14:backgroundMark x1="1550" y1="74861" x2="1550" y2="74861"/>
                        <a14:backgroundMark x1="4762" y1="71917" x2="4762" y2="71917"/>
                        <a14:backgroundMark x1="2104" y1="79395" x2="2104" y2="79395"/>
                        <a14:backgroundMark x1="1107" y1="87987" x2="1107" y2="87987"/>
                        <a14:backgroundMark x1="2769" y1="84248" x2="2769" y2="84248"/>
                        <a14:backgroundMark x1="4873" y1="80907" x2="4873" y2="80907"/>
                        <a14:backgroundMark x1="1550" y1="84089" x2="1550" y2="84089"/>
                        <a14:backgroundMark x1="2326" y1="91567" x2="2326" y2="91567"/>
                        <a14:backgroundMark x1="886" y1="94272" x2="886" y2="94272"/>
                        <a14:backgroundMark x1="1218" y1="97454" x2="1218" y2="97454"/>
                        <a14:backgroundMark x1="2879" y1="95227" x2="2879" y2="95227"/>
                        <a14:backgroundMark x1="3101" y1="86874" x2="3101" y2="86874"/>
                        <a14:backgroundMark x1="2104" y1="89499" x2="2104" y2="89499"/>
                        <a14:backgroundMark x1="83167" y1="49642" x2="83167" y2="49642"/>
                        <a14:backgroundMark x1="76301" y1="45585" x2="76301" y2="45585"/>
                        <a14:backgroundMark x1="81949" y1="34208" x2="81949" y2="3420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41" y="1661044"/>
            <a:ext cx="4951446" cy="67551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оле 2"/>
          <p:cNvSpPr txBox="1"/>
          <p:nvPr/>
        </p:nvSpPr>
        <p:spPr>
          <a:xfrm>
            <a:off x="1754154" y="8248262"/>
            <a:ext cx="5103846" cy="895740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Ипатьев Николай Иванович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99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7106">
        <p:wipe/>
      </p:transition>
    </mc:Choice>
    <mc:Fallback>
      <p:transition advClick="0" advTm="7106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943293/25b79f2e-7e55-48e4-b33b-b1516f68f62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63" y="0"/>
            <a:ext cx="7157255" cy="120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ле 2"/>
          <p:cNvSpPr txBox="1"/>
          <p:nvPr/>
        </p:nvSpPr>
        <p:spPr>
          <a:xfrm>
            <a:off x="1754154" y="7725747"/>
            <a:ext cx="4366727" cy="13809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оле 2"/>
          <p:cNvSpPr txBox="1"/>
          <p:nvPr/>
        </p:nvSpPr>
        <p:spPr>
          <a:xfrm>
            <a:off x="1362269" y="7856376"/>
            <a:ext cx="5495731" cy="1287626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Карнаухов Николай Петрович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88" l="3272" r="98691">
                        <a14:foregroundMark x1="6543" y1="75781" x2="6543" y2="75781"/>
                        <a14:foregroundMark x1="73828" y1="97266" x2="73828" y2="97266"/>
                        <a14:foregroundMark x1="88004" y1="96797" x2="88004" y2="9679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21" y="1867710"/>
            <a:ext cx="5023486" cy="5988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263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7050">
        <p:wipe/>
      </p:transition>
    </mc:Choice>
    <mc:Fallback>
      <p:transition advClick="0" advTm="705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943293/25b79f2e-7e55-48e4-b33b-b1516f68f62a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163" y="0"/>
            <a:ext cx="7157255" cy="1204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оле 2"/>
          <p:cNvSpPr txBox="1"/>
          <p:nvPr/>
        </p:nvSpPr>
        <p:spPr>
          <a:xfrm>
            <a:off x="1754154" y="7725747"/>
            <a:ext cx="4366727" cy="1380932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оле 2"/>
          <p:cNvSpPr txBox="1"/>
          <p:nvPr/>
        </p:nvSpPr>
        <p:spPr>
          <a:xfrm>
            <a:off x="1332542" y="7987004"/>
            <a:ext cx="5495731" cy="1399591"/>
          </a:xfrm>
          <a:prstGeom prst="rect">
            <a:avLst/>
          </a:prstGeom>
          <a:noFill/>
          <a:ln>
            <a:noFill/>
          </a:ln>
          <a:effectLst/>
        </p:spPr>
        <p:txBody>
          <a:bodyPr rot="0" spcFirstLastPara="0" vert="horz" wrap="square" lIns="162560" tIns="81280" rIns="162560" bIns="812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778"/>
              </a:spcAft>
            </a:pPr>
            <a:r>
              <a:rPr lang="ru-RU" sz="3600" b="1" i="1" spc="89" dirty="0" smtClean="0">
                <a:ln w="12700" cap="flat" cmpd="sng" algn="ctr">
                  <a:solidFill>
                    <a:srgbClr val="E7862E"/>
                  </a:solidFill>
                  <a:prstDash val="solid"/>
                  <a:round/>
                </a:ln>
                <a:effectLst>
                  <a:glow rad="53099">
                    <a:schemeClr val="accent6">
                      <a:satMod val="180000"/>
                      <a:alpha val="30000"/>
                    </a:schemeClr>
                  </a:glo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Костромин  Леонид Михайлович</a:t>
            </a:r>
            <a:endParaRPr lang="ru-RU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141" l="1652" r="97357">
                        <a14:foregroundMark x1="95595" y1="83750" x2="95595" y2="83750"/>
                        <a14:backgroundMark x1="36233" y1="42578" x2="36233" y2="42578"/>
                        <a14:backgroundMark x1="37335" y1="47109" x2="37335" y2="47109"/>
                        <a14:backgroundMark x1="34912" y1="38203" x2="34912" y2="38203"/>
                        <a14:backgroundMark x1="71586" y1="39688" x2="71586" y2="3968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43" y="1535970"/>
            <a:ext cx="4933224" cy="65821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717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7158">
        <p:wipe/>
      </p:transition>
    </mc:Choice>
    <mc:Fallback>
      <p:transition advClick="0" advTm="7158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</TotalTime>
  <Words>78</Words>
  <Application>Microsoft Office PowerPoint</Application>
  <PresentationFormat>Широкоэкранный</PresentationFormat>
  <Paragraphs>28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Times New Roman CYR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Notebook</dc:creator>
  <cp:lastModifiedBy>Notebook</cp:lastModifiedBy>
  <cp:revision>10</cp:revision>
  <dcterms:created xsi:type="dcterms:W3CDTF">2020-05-02T13:29:28Z</dcterms:created>
  <dcterms:modified xsi:type="dcterms:W3CDTF">2020-05-02T15:58:04Z</dcterms:modified>
</cp:coreProperties>
</file>