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0" r:id="rId2"/>
    <p:sldId id="256" r:id="rId3"/>
    <p:sldId id="261" r:id="rId4"/>
    <p:sldId id="257" r:id="rId5"/>
    <p:sldId id="262" r:id="rId6"/>
    <p:sldId id="258" r:id="rId7"/>
    <p:sldId id="263" r:id="rId8"/>
    <p:sldId id="259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4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F8993-21F5-45DB-B37F-007ABD7BDD4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A7650-7717-4510-B978-A551DA514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A7650-7717-4510-B978-A551DA5141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5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004B-028D-4F45-9058-CACED24879B2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BA2C-0F38-4C50-A361-864BA13AAE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004B-028D-4F45-9058-CACED24879B2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BA2C-0F38-4C50-A361-864BA13AAE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004B-028D-4F45-9058-CACED24879B2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BA2C-0F38-4C50-A361-864BA13AAE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004B-028D-4F45-9058-CACED24879B2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BA2C-0F38-4C50-A361-864BA13AAE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004B-028D-4F45-9058-CACED24879B2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BA2C-0F38-4C50-A361-864BA13AAE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004B-028D-4F45-9058-CACED24879B2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BA2C-0F38-4C50-A361-864BA13AAE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004B-028D-4F45-9058-CACED24879B2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BA2C-0F38-4C50-A361-864BA13AAE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004B-028D-4F45-9058-CACED24879B2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BA2C-0F38-4C50-A361-864BA13AAE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004B-028D-4F45-9058-CACED24879B2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BA2C-0F38-4C50-A361-864BA13AAE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004B-028D-4F45-9058-CACED24879B2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47BA2C-0F38-4C50-A361-864BA13AAE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004B-028D-4F45-9058-CACED24879B2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BA2C-0F38-4C50-A361-864BA13AAE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40C004B-028D-4F45-9058-CACED24879B2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147BA2C-0F38-4C50-A361-864BA13AAE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577154">
            <a:off x="1509208" y="1988903"/>
            <a:ext cx="7531497" cy="1204306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00B0F0"/>
                </a:solidFill>
              </a:rPr>
              <a:t>СЕЛФИ С МАМОЙ</a:t>
            </a:r>
            <a:endParaRPr lang="ru-RU" sz="72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468184">
            <a:off x="2171008" y="3046776"/>
            <a:ext cx="8681508" cy="329259"/>
          </a:xfrm>
        </p:spPr>
        <p:txBody>
          <a:bodyPr>
            <a:noAutofit/>
          </a:bodyPr>
          <a:lstStyle/>
          <a:p>
            <a:r>
              <a:rPr lang="ru-R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День Матери-2015 год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9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3203" objId="5"/>
        <p14:stopEvt time="9388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inal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-252529" y="-1541377"/>
            <a:ext cx="12444529" cy="880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06" y="-332412"/>
            <a:ext cx="5392809" cy="7190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04410" y="619996"/>
            <a:ext cx="7235255" cy="5426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607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203" y="209863"/>
            <a:ext cx="9925986" cy="5651291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так хочу, чтоб мама улыбалась,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в жизни не грустила никогда,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всегда тебе все удавалось,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не узнала ты, что есть беда.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день матери, любимая, желаю,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ты осталась навсегда такой!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Тебе я эти строки посвящаю – 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Прекрасной маме, нежной и родной!</a:t>
            </a:r>
          </a:p>
          <a:p>
            <a:pPr algn="ctr"/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8108430_1251538266_000224_det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" y="-245061"/>
            <a:ext cx="12192000" cy="83211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02" y="2204059"/>
            <a:ext cx="6205255" cy="465394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28221"/>
            <a:ext cx="6566479" cy="4924859"/>
          </a:xfrm>
        </p:spPr>
      </p:pic>
    </p:spTree>
    <p:extLst>
      <p:ext uri="{BB962C8B-B14F-4D97-AF65-F5344CB8AC3E}">
        <p14:creationId xmlns:p14="http://schemas.microsoft.com/office/powerpoint/2010/main" val="332707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378" y="321141"/>
            <a:ext cx="10027920" cy="521023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 … Сколько в слове этом</a:t>
            </a:r>
            <a:br>
              <a:rPr lang="ru-RU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Счастья, солнышка и света!</a:t>
            </a:r>
            <a:br>
              <a:rPr lang="ru-RU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нежности, добра,</a:t>
            </a:r>
            <a:br>
              <a:rPr lang="ru-RU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Взгляда милого тепла.</a:t>
            </a:r>
            <a:br>
              <a:rPr lang="ru-RU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 день матери, родная,</a:t>
            </a:r>
            <a:br>
              <a:rPr lang="ru-RU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Радость льётся пусть без края.</a:t>
            </a:r>
            <a:br>
              <a:rPr lang="ru-RU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 же рядом ты вовек,</a:t>
            </a:r>
            <a:br>
              <a:rPr lang="ru-RU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Дорогой мой человек!</a:t>
            </a:r>
            <a:br>
              <a:rPr lang="ru-RU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1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_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210208" y="-753808"/>
            <a:ext cx="12612415" cy="100360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24" y="1865836"/>
            <a:ext cx="6395654" cy="479674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4325"/>
            <a:ext cx="6568537" cy="4926403"/>
          </a:xfrm>
        </p:spPr>
      </p:pic>
    </p:spTree>
    <p:extLst>
      <p:ext uri="{BB962C8B-B14F-4D97-AF65-F5344CB8AC3E}">
        <p14:creationId xmlns:p14="http://schemas.microsoft.com/office/powerpoint/2010/main" val="251270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310" y="141259"/>
            <a:ext cx="10027920" cy="4955397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Хочу тебя поздравить, мама,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Всегда ты будешь самой-самой,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Тебя люблю и уважаю,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лишь одно я точно знаю – 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только мама не предаст,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руку помощи подаст.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Тебе здоровья я желаю,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 днем прекрасным поздравляю!</a:t>
            </a:r>
          </a:p>
          <a:p>
            <a:pPr algn="ctr"/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2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a2593d5aecb6c9f73c271022f690620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849013"/>
            <a:ext cx="12411605" cy="93087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9232" y="1137320"/>
            <a:ext cx="6177565" cy="4633175"/>
          </a:xfrm>
        </p:spPr>
      </p:pic>
    </p:spTree>
    <p:extLst>
      <p:ext uri="{BB962C8B-B14F-4D97-AF65-F5344CB8AC3E}">
        <p14:creationId xmlns:p14="http://schemas.microsoft.com/office/powerpoint/2010/main" val="213693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291" y="434715"/>
            <a:ext cx="10027920" cy="578620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 - это значит нежность,</a:t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ласка, доброта,</a:t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 - это безмятежность,</a:t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радость, красота!</a:t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 - это на ночь сказка,</a:t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утренний рассвет,</a:t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 - в трудный час подсказка,</a:t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мудрость и совет!</a:t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 - это зелень лета,</a:t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снег, осенний лист,</a:t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 - это лучик света,</a:t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 - это значит ЖИЗНЬ!   </a:t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67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51</TotalTime>
  <Words>28</Words>
  <Application>Microsoft Office PowerPoint</Application>
  <PresentationFormat>Широкоэкранный</PresentationFormat>
  <Paragraphs>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СЕЛФИ С МАМОЙ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9</cp:revision>
  <dcterms:created xsi:type="dcterms:W3CDTF">2015-11-27T08:29:43Z</dcterms:created>
  <dcterms:modified xsi:type="dcterms:W3CDTF">2015-12-12T10:59:47Z</dcterms:modified>
</cp:coreProperties>
</file>