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1"/>
  </p:notesMasterIdLst>
  <p:sldIdLst>
    <p:sldId id="256" r:id="rId2"/>
    <p:sldId id="279" r:id="rId3"/>
    <p:sldId id="266" r:id="rId4"/>
    <p:sldId id="284" r:id="rId5"/>
    <p:sldId id="285" r:id="rId6"/>
    <p:sldId id="280" r:id="rId7"/>
    <p:sldId id="282" r:id="rId8"/>
    <p:sldId id="281" r:id="rId9"/>
    <p:sldId id="283" r:id="rId10"/>
    <p:sldId id="274" r:id="rId11"/>
    <p:sldId id="273" r:id="rId12"/>
    <p:sldId id="267" r:id="rId13"/>
    <p:sldId id="271" r:id="rId14"/>
    <p:sldId id="272" r:id="rId15"/>
    <p:sldId id="275" r:id="rId16"/>
    <p:sldId id="276" r:id="rId17"/>
    <p:sldId id="277" r:id="rId18"/>
    <p:sldId id="278" r:id="rId19"/>
    <p:sldId id="265" r:id="rId20"/>
    <p:sldId id="257" r:id="rId21"/>
    <p:sldId id="258" r:id="rId22"/>
    <p:sldId id="268" r:id="rId23"/>
    <p:sldId id="269" r:id="rId24"/>
    <p:sldId id="270" r:id="rId25"/>
    <p:sldId id="259" r:id="rId26"/>
    <p:sldId id="260" r:id="rId27"/>
    <p:sldId id="261" r:id="rId28"/>
    <p:sldId id="263" r:id="rId29"/>
    <p:sldId id="2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47" autoAdjust="0"/>
  </p:normalViewPr>
  <p:slideViewPr>
    <p:cSldViewPr>
      <p:cViewPr varScale="1">
        <p:scale>
          <a:sx n="56" d="100"/>
          <a:sy n="56" d="100"/>
        </p:scale>
        <p:origin x="744" y="4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B8ACF-6F64-4E53-9C0A-65F289AFF498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3E67-E4B3-4AB5-A461-ABE492692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9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6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4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3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2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5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2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3E67-E4B3-4AB5-A461-ABE4926924B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8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07615"/>
            <a:ext cx="2000264" cy="226734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125113" cy="924475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Коктюльская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627046, Тюменская область,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Ялуторовский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Коктюль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ул. Школьная,13, тел.96-197, koktul_school@inbox.ru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924744" y="1088740"/>
            <a:ext cx="7488832" cy="4680520"/>
          </a:xfrm>
        </p:spPr>
        <p:txBody>
          <a:bodyPr>
            <a:noAutofit/>
          </a:bodyPr>
          <a:lstStyle/>
          <a:p>
            <a:pPr algn="ctr"/>
            <a:endParaRPr lang="ru-RU" i="1" dirty="0" smtClean="0">
              <a:solidFill>
                <a:schemeClr val="tx1"/>
              </a:solidFill>
            </a:endParaRPr>
          </a:p>
          <a:p>
            <a:pPr algn="ctr"/>
            <a:endParaRPr lang="ru-RU" i="1" dirty="0">
              <a:solidFill>
                <a:schemeClr val="tx1"/>
              </a:solidFill>
            </a:endParaRPr>
          </a:p>
          <a:p>
            <a:pPr lvl="0" algn="ctr" defTabSz="914400" eaLnBrk="0" fontAlgn="base" hangingPunct="0">
              <a:spcAft>
                <a:spcPct val="0"/>
              </a:spcAft>
              <a:buClrTx/>
              <a:buNone/>
            </a:pPr>
            <a:r>
              <a:rPr lang="ru-RU" sz="4800" b="1" i="1" kern="0" dirty="0">
                <a:solidFill>
                  <a:srgbClr val="002060"/>
                </a:solidFill>
                <a:latin typeface="Arial"/>
              </a:rPr>
              <a:t>Смотр-конкурс</a:t>
            </a:r>
          </a:p>
          <a:p>
            <a:pPr lvl="0" algn="ctr" defTabSz="914400" eaLnBrk="0" fontAlgn="base" hangingPunct="0">
              <a:spcAft>
                <a:spcPct val="0"/>
              </a:spcAft>
              <a:buClrTx/>
              <a:buNone/>
            </a:pPr>
            <a:r>
              <a:rPr lang="ru-RU" sz="4800" b="1" i="1" kern="0" dirty="0" smtClean="0">
                <a:solidFill>
                  <a:srgbClr val="CC00CC"/>
                </a:solidFill>
                <a:latin typeface="Arial"/>
              </a:rPr>
              <a:t>Новогодний фейерверк</a:t>
            </a:r>
          </a:p>
          <a:p>
            <a:pPr lvl="0" algn="ctr" defTabSz="914400" eaLnBrk="0" fontAlgn="base" hangingPunct="0">
              <a:spcAft>
                <a:spcPct val="0"/>
              </a:spcAft>
              <a:buClrTx/>
              <a:buNone/>
            </a:pPr>
            <a:r>
              <a:rPr lang="ru-RU" sz="6600" b="1" i="1" kern="0" dirty="0" smtClean="0">
                <a:solidFill>
                  <a:srgbClr val="CC00CC"/>
                </a:solidFill>
                <a:latin typeface="Arial"/>
              </a:rPr>
              <a:t>«Лучший зимний городок»</a:t>
            </a:r>
          </a:p>
          <a:p>
            <a:pPr lvl="0" algn="ctr" defTabSz="914400" eaLnBrk="0" fontAlgn="base" hangingPunct="0">
              <a:spcAft>
                <a:spcPct val="0"/>
              </a:spcAft>
              <a:buClrTx/>
              <a:buNone/>
            </a:pPr>
            <a:r>
              <a:rPr lang="ru-RU" sz="2800" b="1" i="1" kern="0" dirty="0" smtClean="0">
                <a:solidFill>
                  <a:srgbClr val="7030A0"/>
                </a:solidFill>
                <a:latin typeface="Arial"/>
              </a:rPr>
              <a:t>2015-2016 учебный год</a:t>
            </a:r>
            <a:endParaRPr lang="ru-RU" sz="2800" b="1" i="1" kern="0" dirty="0">
              <a:solidFill>
                <a:srgbClr val="7030A0"/>
              </a:solidFill>
              <a:latin typeface="Arial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5500702"/>
            <a:ext cx="945324" cy="1071546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4412" y="1124744"/>
            <a:ext cx="928694" cy="1052696"/>
          </a:xfrm>
          <a:prstGeom prst="rect">
            <a:avLst/>
          </a:prstGeom>
          <a:noFill/>
        </p:spPr>
      </p:pic>
      <p:pic>
        <p:nvPicPr>
          <p:cNvPr id="8" name="ВступлениеВ Новогоднем Лес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нежные фигуры\Фото снежные фигуры\IMG_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52518"/>
            <a:ext cx="4448043" cy="333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F:\Снежные фигуры\Фото снежные фигуры\IMG_0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" y="2653622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103999"/>
            <a:ext cx="4555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Ёлка вспыхнула огнями,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Засверкала мишура,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Бусы, звёзды заиграли,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Закричала детвора: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 новым годом!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 Новым годом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!-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16330">
            <a:off x="4466571" y="2032325"/>
            <a:ext cx="1223040" cy="1386344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15509">
            <a:off x="42691" y="2558038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77736">
            <a:off x="50191" y="1332598"/>
            <a:ext cx="878310" cy="99558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541153"/>
            <a:ext cx="1071570" cy="1214649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0894" y="2786058"/>
            <a:ext cx="1723106" cy="19531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525106" y="4327508"/>
            <a:ext cx="29063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И пустилась дружно в пляс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Новогодним хороводом.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Наступил веселья час!!"</a:t>
            </a:r>
          </a:p>
        </p:txBody>
      </p:sp>
    </p:spTree>
    <p:extLst>
      <p:ext uri="{BB962C8B-B14F-4D97-AF65-F5344CB8AC3E}">
        <p14:creationId xmlns:p14="http://schemas.microsoft.com/office/powerpoint/2010/main" val="39751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voikalendar.ru/uploads/posts/2011-11/1322504582_ng_scr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5904" y="-1138960"/>
            <a:ext cx="6851055" cy="9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F:\Снежные фигуры\Фото снежные фигуры\IMG_04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0" y="671036"/>
            <a:ext cx="72008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148776" y="4185069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На весёлых детских ёлках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Чудеса блестят в иголках.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Здесь, под ёлкой, в Новый год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Каждый что-нибудь найдёт.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Надо лишь заранее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Загадать желание!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480">
            <a:off x="285720" y="4786322"/>
            <a:ext cx="1651668" cy="187220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64905">
            <a:off x="7148950" y="227183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2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Снежные фигуры\Фото снежные фигуры\IMG_0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10" y="142673"/>
            <a:ext cx="4158912" cy="3119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F:\Снежные фигуры\Фото снежные фигуры\IMG_0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000372"/>
            <a:ext cx="3847976" cy="288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F:\Снежные фигуры\Фото снежные фигуры\IMG_0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7" y="3275260"/>
            <a:ext cx="4284701" cy="3213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89823" y="375462"/>
            <a:ext cx="36013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С</a:t>
            </a:r>
            <a:r>
              <a:rPr lang="ru-RU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амая </a:t>
            </a:r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большая радость для </a:t>
            </a:r>
            <a:r>
              <a:rPr lang="ru-RU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 школьников- </a:t>
            </a:r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это снежная горка,</a:t>
            </a:r>
            <a:r>
              <a:rPr 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где они будут  проводить  самое длительное игровое времяпровождение.</a:t>
            </a:r>
            <a:r>
              <a:rPr 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639112"/>
            <a:ext cx="785818" cy="890743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5572140"/>
            <a:ext cx="928694" cy="1052696"/>
          </a:xfrm>
          <a:prstGeom prst="rect">
            <a:avLst/>
          </a:prstGeom>
          <a:noFill/>
        </p:spPr>
      </p:pic>
      <p:pic>
        <p:nvPicPr>
          <p:cNvPr id="1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0"/>
            <a:ext cx="1223040" cy="1386344"/>
          </a:xfrm>
          <a:prstGeom prst="rect">
            <a:avLst/>
          </a:prstGeom>
          <a:noFill/>
        </p:spPr>
      </p:pic>
      <p:pic>
        <p:nvPicPr>
          <p:cNvPr id="11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2214554"/>
            <a:ext cx="648812" cy="735443"/>
          </a:xfrm>
          <a:prstGeom prst="rect">
            <a:avLst/>
          </a:prstGeom>
          <a:noFill/>
        </p:spPr>
      </p:pic>
      <p:pic>
        <p:nvPicPr>
          <p:cNvPr id="12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2831" cy="67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75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Снежные фигуры\Фото снежные фигуры\IMG_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5120117" cy="384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F:\Снежные фигуры\Фото снежные фигуры\IMG_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2946"/>
            <a:ext cx="4712072" cy="3534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5220072" y="4414897"/>
            <a:ext cx="34070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«ползай</a:t>
            </a:r>
            <a: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лазай и катайся, смелым будь  и закаляйся</a:t>
            </a:r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!»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93237"/>
            <a:ext cx="3168352" cy="2115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Слоник наш </a:t>
            </a:r>
            <a:r>
              <a:rPr lang="ru-RU" sz="3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 отставал, свои услуги предлагал:</a:t>
            </a:r>
          </a:p>
        </p:txBody>
      </p:sp>
    </p:spTree>
    <p:extLst>
      <p:ext uri="{BB962C8B-B14F-4D97-AF65-F5344CB8AC3E}">
        <p14:creationId xmlns:p14="http://schemas.microsoft.com/office/powerpoint/2010/main" val="17360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tvoikalendar.ru/uploads/posts/2011-11/1322504582_ng_sc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5904" y="-1138960"/>
            <a:ext cx="6851055" cy="9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Снежные фигуры\Фото снежные фигуры\IMG_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6964"/>
            <a:ext cx="7704856" cy="577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0"/>
            <a:ext cx="1643074" cy="1862462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0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345" y="5392933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407958"/>
            <a:ext cx="1444936" cy="1637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3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F:\Снежные фигуры\Фото снежные фигуры\IMG_0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251">
            <a:off x="474615" y="3397272"/>
            <a:ext cx="3679958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 descr="F:\Снежные фигуры\Фото снежные фигуры\IMG_0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95509"/>
            <a:ext cx="441649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F:\Снежные фигуры\Фото снежные фигуры\IMG_0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60" y="3749834"/>
            <a:ext cx="3860565" cy="289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55508" y="81978"/>
            <a:ext cx="44164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Мы и строить мастера. РОДИТЕЛЕЙ работа - на ура!</a:t>
            </a:r>
            <a:br>
              <a:rPr lang="ru-RU" sz="2800" b="1" i="1" dirty="0">
                <a:solidFill>
                  <a:srgbClr val="FFFF00"/>
                </a:solidFill>
              </a:rPr>
            </a:br>
            <a:r>
              <a:rPr lang="ru-RU" sz="2800" b="1" i="1" dirty="0">
                <a:solidFill>
                  <a:srgbClr val="FFFF00"/>
                </a:solidFill>
              </a:rPr>
              <a:t>Городок у нас на славу. Пригодится на забаву!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5471656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786058"/>
            <a:ext cx="684985" cy="776446"/>
          </a:xfrm>
          <a:prstGeom prst="rect">
            <a:avLst/>
          </a:prstGeom>
          <a:noFill/>
        </p:spPr>
      </p:pic>
      <p:pic>
        <p:nvPicPr>
          <p:cNvPr id="1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0"/>
            <a:ext cx="899264" cy="1019338"/>
          </a:xfrm>
          <a:prstGeom prst="rect">
            <a:avLst/>
          </a:prstGeom>
          <a:noFill/>
        </p:spPr>
      </p:pic>
      <p:pic>
        <p:nvPicPr>
          <p:cNvPr id="11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285728"/>
            <a:ext cx="648812" cy="735443"/>
          </a:xfrm>
          <a:prstGeom prst="rect">
            <a:avLst/>
          </a:prstGeom>
          <a:noFill/>
        </p:spPr>
      </p:pic>
      <p:pic>
        <p:nvPicPr>
          <p:cNvPr id="12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5144" y="3571876"/>
            <a:ext cx="718856" cy="814840"/>
          </a:xfrm>
          <a:prstGeom prst="rect">
            <a:avLst/>
          </a:prstGeom>
          <a:noFill/>
        </p:spPr>
      </p:pic>
      <p:pic>
        <p:nvPicPr>
          <p:cNvPr id="13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786454"/>
            <a:ext cx="720250" cy="816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7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1.pkcdn.com/%D0%9C%D0%B0%D1%80%D0%BA%D0%BE-%D0%B7%D0%B8%D0%BC%D0%BE%D0%B9-%D1%81%D0%BD%D0%B5%D0%B6%D0%B8%D0%BD%D0%BA%D0%B8-%D0%B2%D0%B5%D0%BA%D1%82%D0%BE%D1%80_1628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 bwMode="auto">
          <a:xfrm rot="5400000">
            <a:off x="1143000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Снежные фигуры\Фото снежные фигуры\IMG_0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143512"/>
            <a:ext cx="1006002" cy="1140326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378619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0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99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tvoikalendar.ru/uploads/posts/2011-11/1322504582_ng_sc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5904" y="-1138960"/>
            <a:ext cx="6851055" cy="9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Снежные фигуры\Фото снежные фигуры\IMG_03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929198"/>
            <a:ext cx="1223040" cy="1386344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0960" y="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072074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0"/>
            <a:ext cx="714380" cy="809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Снежные фигуры\Фото снежные фигуры\IMG_0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50"/>
            <a:ext cx="1223040" cy="1386344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5286388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0"/>
            <a:ext cx="571504" cy="647814"/>
          </a:xfrm>
          <a:prstGeom prst="rect">
            <a:avLst/>
          </a:prstGeom>
          <a:noFill/>
        </p:spPr>
      </p:pic>
      <p:pic>
        <p:nvPicPr>
          <p:cNvPr id="1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781988"/>
            <a:ext cx="785818" cy="890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Снежные фигуры\Фото снежные фигуры\IMG_0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980">
            <a:off x="2299955" y="573305"/>
            <a:ext cx="6508921" cy="488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230" y="-149302"/>
            <a:ext cx="2357454" cy="2672228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956" y="174929"/>
            <a:ext cx="2151734" cy="2439040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21495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791688" cy="89739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1207" y="294496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С некоторых пор у нас живет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На участке "Тихоход",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Удивительной раскраски,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У </a:t>
            </a:r>
            <a:r>
              <a:rPr lang="ru-RU" sz="2400" b="1" dirty="0" smtClean="0">
                <a:solidFill>
                  <a:srgbClr val="FFFF00"/>
                </a:solidFill>
              </a:rPr>
              <a:t>неё </a:t>
            </a:r>
            <a:r>
              <a:rPr lang="ru-RU" sz="2400" b="1" dirty="0">
                <a:solidFill>
                  <a:srgbClr val="FFFF00"/>
                </a:solidFill>
              </a:rPr>
              <a:t>есть рот и глазки.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Если очень повезет,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Скоро бабочкой вспорхнет! </a:t>
            </a:r>
          </a:p>
        </p:txBody>
      </p:sp>
    </p:spTree>
    <p:extLst>
      <p:ext uri="{BB962C8B-B14F-4D97-AF65-F5344CB8AC3E}">
        <p14:creationId xmlns:p14="http://schemas.microsoft.com/office/powerpoint/2010/main" val="8168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Снежные фигуры\Фото снежные фигуры\IMG_0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20" y="280947"/>
            <a:ext cx="6272245" cy="470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 descr="F:\Снежные фигуры\Фото снежные фигуры\IMG_04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73104"/>
            <a:ext cx="3847976" cy="288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2721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Зима – любимая пора у детей!  Зимние забавы </a:t>
            </a:r>
            <a:r>
              <a:rPr lang="ru-RU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приносят   массу </a:t>
            </a:r>
            <a:r>
              <a:rPr 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удовольствия и радости.</a:t>
            </a:r>
            <a:endParaRPr lang="ru-RU" sz="2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23928" y="5172781"/>
            <a:ext cx="4516064" cy="145769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Ребята с нетерпением ждут праздника, рисуют поздравительную газету и новогодние  письма</a:t>
            </a:r>
            <a:endParaRPr lang="ru-RU" sz="24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2643182"/>
            <a:ext cx="1223040" cy="1386344"/>
          </a:xfrm>
          <a:prstGeom prst="rect">
            <a:avLst/>
          </a:prstGeom>
          <a:noFill/>
        </p:spPr>
      </p:pic>
      <p:pic>
        <p:nvPicPr>
          <p:cNvPr id="2" name="ВступлениеВ Новогоднем Лес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F:\Снежные фигуры\Фото снежные фигуры\IMG_0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175" y="214290"/>
            <a:ext cx="1357322" cy="1538556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357694"/>
            <a:ext cx="2071702" cy="2348322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960" y="0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0"/>
            <a:ext cx="1223040" cy="13863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4929" y="4172319"/>
            <a:ext cx="5811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Microsoft JhengHei UI" panose="020B0604030504040204" pitchFamily="34" charset="-120"/>
              </a:rPr>
              <a:t>После игр и забав можно отдохнуть на </a:t>
            </a:r>
            <a:r>
              <a:rPr lang="ru-RU" sz="3200" b="1" smtClean="0">
                <a:solidFill>
                  <a:srgbClr val="FF0000"/>
                </a:solidFill>
                <a:latin typeface="Arial Narrow" panose="020B0606020202030204" pitchFamily="34" charset="0"/>
                <a:ea typeface="Microsoft JhengHei UI" panose="020B0604030504040204" pitchFamily="34" charset="-120"/>
              </a:rPr>
              <a:t>весёлой </a:t>
            </a:r>
            <a:r>
              <a:rPr lang="ru-RU" sz="3200" b="1" smtClean="0">
                <a:solidFill>
                  <a:srgbClr val="FF0000"/>
                </a:solidFill>
                <a:latin typeface="Arial Narrow" panose="020B0606020202030204" pitchFamily="34" charset="0"/>
                <a:ea typeface="Microsoft JhengHei UI" panose="020B0604030504040204" pitchFamily="34" charset="-120"/>
              </a:rPr>
              <a:t>гусенице</a:t>
            </a:r>
            <a:endParaRPr lang="ru-RU" sz="3200" b="1" dirty="0">
              <a:solidFill>
                <a:srgbClr val="FF0000"/>
              </a:solidFill>
              <a:latin typeface="Arial Narrow" panose="020B0606020202030204" pitchFamily="34" charset="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8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Снежные фигуры\Фото снежные фигуры\IMG_0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414">
            <a:off x="4218144" y="1371332"/>
            <a:ext cx="4448043" cy="333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F:\Снежные фигуры\Фото снежные фигуры\IMG_0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0588">
            <a:off x="-10560" y="1364476"/>
            <a:ext cx="5664510" cy="42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2071702" cy="2348322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590654"/>
            <a:ext cx="2000264" cy="2267345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0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8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1223040" cy="13863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F:\Снежные фигуры\Фото снежные фигуры\IMG_0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2686"/>
            <a:ext cx="5216128" cy="391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F:\Снежные фигуры\Фото снежные фигуры\IMG_049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10" y="3717032"/>
            <a:ext cx="3408717" cy="255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214554"/>
            <a:ext cx="1651668" cy="187220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471656"/>
            <a:ext cx="1223040" cy="1386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357166"/>
            <a:ext cx="8964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j-lt"/>
              </a:rPr>
              <a:t>Не забыли  для ребят смастерить и спортивное сооружение–</a:t>
            </a:r>
            <a:endParaRPr lang="ru-RU" sz="2800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+mj-lt"/>
              </a:rPr>
              <a:t>это лабиринт, где  развиваются  такие качества, </a:t>
            </a:r>
            <a:endParaRPr lang="ru-RU" sz="2800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+mj-lt"/>
              </a:rPr>
              <a:t>как  ловкость, быстрота, энергичность.</a:t>
            </a:r>
            <a:endParaRPr lang="ru-RU" sz="2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500702"/>
            <a:ext cx="863126" cy="978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0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636" y="5072075"/>
            <a:ext cx="7262609" cy="127613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Весёлые игры в лабиринте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Снежные фигуры\Фото снежные фигуры\IMG_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3998"/>
            <a:ext cx="5696181" cy="4272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F:\Снежные фигуры\Фото снежные фигуры\IMG_0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579">
            <a:off x="231157" y="146809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627" y="2736688"/>
            <a:ext cx="2268827" cy="2571768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72074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3035" y="3902962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9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rstyle.org/uploads/posts/2011-12/1324532768_1323772621_snej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1941" y="-1154058"/>
            <a:ext cx="6858000" cy="91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Снежные фигуры\Фото снежные фигуры\IMG_0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2" y="763709"/>
            <a:ext cx="7297944" cy="547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120" y="4257011"/>
            <a:ext cx="2294609" cy="2600992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3954" y="5326459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500702"/>
            <a:ext cx="630209" cy="714356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57166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1.pkcdn.com/%D0%9C%D0%B0%D1%80%D0%BA%D0%BE-%D0%B7%D0%B8%D0%BC%D0%BE%D0%B9-%D1%81%D0%BD%D0%B5%D0%B6%D0%B8%D0%BD%D0%BA%D0%B8-%D0%B2%D0%B5%D0%BA%D1%82%D0%BE%D1%80_1628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 bwMode="auto">
          <a:xfrm rot="5400000">
            <a:off x="1143000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Снежные фигуры\Фото снежные фигуры\IMG_0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6" y="4419317"/>
            <a:ext cx="1223040" cy="1386344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642918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5072074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5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Снежные фигуры\Фото снежные фигуры\IMG_0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85" y="188640"/>
            <a:ext cx="5144120" cy="385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Снежные фигуры\Фото снежные фигуры\IMG_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2079758" cy="235745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643314"/>
            <a:ext cx="2294610" cy="2600993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572140"/>
            <a:ext cx="720250" cy="816420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143512"/>
            <a:ext cx="1233189" cy="1400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7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1.pkcdn.com/%D0%9C%D0%B0%D1%80%D0%BA%D0%BE-%D0%B7%D0%B8%D0%BC%D0%BE%D0%B9-%D1%81%D0%BD%D0%B5%D0%B6%D0%B8%D0%BD%D0%BA%D0%B8-%D0%B2%D0%B5%D0%BA%D1%82%D0%BE%D1%80_1628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 bwMode="auto">
          <a:xfrm rot="5400000">
            <a:off x="1143000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нежные фигуры\Фото снежные фигуры\IMG_05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4" y="592668"/>
            <a:ext cx="7562196" cy="567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799600" y="394168"/>
            <a:ext cx="6444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5 минут, 5 минут,</a:t>
            </a:r>
            <a:b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Бой часов раздастся вскоре…</a:t>
            </a:r>
            <a:endParaRPr lang="ru-RU" sz="3200" dirty="0"/>
          </a:p>
        </p:txBody>
      </p:sp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714884"/>
            <a:ext cx="1701620" cy="1928826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428604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7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F:\Снежные фигуры\Фото снежные фигуры\IMG_0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" y="3284984"/>
            <a:ext cx="4496048" cy="3372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F:\Снежные фигуры\Фото снежные фигуры\IMG_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2480"/>
            <a:ext cx="5576168" cy="418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819" y="3040746"/>
            <a:ext cx="1190712" cy="1349700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5613" y="-13568"/>
            <a:ext cx="1340427" cy="1519405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47" y="3149382"/>
            <a:ext cx="795095" cy="9012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4887" y="446806"/>
            <a:ext cx="2785932" cy="224676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Скоро праздник - Новый год И - весёлый хоровод. В гости Дед Мороз придёт, Возле Ёлки - </a:t>
            </a:r>
            <a:r>
              <a:rPr lang="ru-RU" sz="2000" b="1" dirty="0" smtClean="0">
                <a:solidFill>
                  <a:srgbClr val="FF0000"/>
                </a:solidFill>
              </a:rPr>
              <a:t>встанет</a:t>
            </a:r>
            <a:endParaRPr lang="ru-RU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5474" y="4480130"/>
            <a:ext cx="3833637" cy="224676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... Песенку споём ему: Про метель и про </a:t>
            </a:r>
            <a:r>
              <a:rPr lang="ru-RU" sz="2000" b="1" dirty="0" smtClean="0">
                <a:solidFill>
                  <a:srgbClr val="FFFF00"/>
                </a:solidFill>
              </a:rPr>
              <a:t>зиму</a:t>
            </a:r>
            <a:r>
              <a:rPr lang="ru-RU" sz="2000" b="1" dirty="0">
                <a:solidFill>
                  <a:srgbClr val="FFFF00"/>
                </a:solidFill>
              </a:rPr>
              <a:t>; Ему скучно одному - Пусть танцует с нами! Чтобы помнил - целый год: Наш весёлый хоровод... </a:t>
            </a:r>
          </a:p>
        </p:txBody>
      </p:sp>
    </p:spTree>
    <p:extLst>
      <p:ext uri="{BB962C8B-B14F-4D97-AF65-F5344CB8AC3E}">
        <p14:creationId xmlns:p14="http://schemas.microsoft.com/office/powerpoint/2010/main" val="7207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829" y="8266083"/>
            <a:ext cx="1571636" cy="1781486"/>
          </a:xfrm>
          <a:prstGeom prst="rect">
            <a:avLst/>
          </a:prstGeom>
          <a:noFill/>
        </p:spPr>
      </p:pic>
      <p:pic>
        <p:nvPicPr>
          <p:cNvPr id="1026" name="Picture 2" descr="http://fotopriroda.ru/images/screens/postcard10x15/otk%20%2828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14"/>
            <a:ext cx="9144000" cy="69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Снежные фигуры\Фото снежные фигуры\IMG_05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861">
            <a:off x="860577" y="716870"/>
            <a:ext cx="7422846" cy="556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 rot="336055">
            <a:off x="1021399" y="4615033"/>
            <a:ext cx="7020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городке спортивном побывали,</a:t>
            </a:r>
            <a:b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 немало повидали,</a:t>
            </a:r>
            <a:b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здоровья вам желаем, </a:t>
            </a:r>
            <a:b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снова приглашаем!</a:t>
            </a:r>
            <a:b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214290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16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F:\Снежные фигуры\Фото снежные фигуры\IMG_0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274">
            <a:off x="598516" y="1144003"/>
            <a:ext cx="5132570" cy="384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432692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</a:rPr>
              <a:t>Наступила зима, снег укрыл участки.</a:t>
            </a:r>
            <a:br>
              <a:rPr lang="ru-RU" b="1" i="1" dirty="0">
                <a:solidFill>
                  <a:srgbClr val="0000FF"/>
                </a:solidFill>
              </a:rPr>
            </a:br>
            <a:r>
              <a:rPr lang="ru-RU" b="1" i="1" dirty="0">
                <a:solidFill>
                  <a:srgbClr val="0000FF"/>
                </a:solidFill>
              </a:rPr>
              <a:t>В школе поскорей берём лопатки.</a:t>
            </a:r>
            <a:br>
              <a:rPr lang="ru-RU" b="1" i="1" dirty="0">
                <a:solidFill>
                  <a:srgbClr val="0000FF"/>
                </a:solidFill>
              </a:rPr>
            </a:br>
            <a:r>
              <a:rPr lang="ru-RU" b="1" i="1" dirty="0">
                <a:solidFill>
                  <a:srgbClr val="0000FF"/>
                </a:solidFill>
              </a:rPr>
              <a:t>Будем в кучи снег сгребать</a:t>
            </a:r>
            <a:br>
              <a:rPr lang="ru-RU" b="1" i="1" dirty="0">
                <a:solidFill>
                  <a:srgbClr val="0000FF"/>
                </a:solidFill>
              </a:rPr>
            </a:br>
            <a:r>
              <a:rPr lang="ru-RU" b="1" i="1" dirty="0">
                <a:solidFill>
                  <a:srgbClr val="0000FF"/>
                </a:solidFill>
              </a:rPr>
              <a:t>и дорожки расчищать,</a:t>
            </a:r>
            <a:br>
              <a:rPr lang="ru-RU" b="1" i="1" dirty="0">
                <a:solidFill>
                  <a:srgbClr val="0000FF"/>
                </a:solidFill>
              </a:rPr>
            </a:br>
            <a:r>
              <a:rPr lang="ru-RU" b="1" i="1" dirty="0">
                <a:solidFill>
                  <a:srgbClr val="0000FF"/>
                </a:solidFill>
              </a:rPr>
              <a:t>чтоб зимой удобней было </a:t>
            </a:r>
            <a:br>
              <a:rPr lang="ru-RU" b="1" i="1" dirty="0">
                <a:solidFill>
                  <a:srgbClr val="0000FF"/>
                </a:solidFill>
              </a:rPr>
            </a:br>
            <a:r>
              <a:rPr lang="ru-RU" b="1" i="1" dirty="0">
                <a:solidFill>
                  <a:srgbClr val="0000FF"/>
                </a:solidFill>
              </a:rPr>
              <a:t>по школьному двору  гулять.</a:t>
            </a:r>
            <a:endParaRPr lang="ru-RU" dirty="0"/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857232"/>
            <a:ext cx="2583942" cy="2928958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072074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2074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2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Снежные фигуры\Фото снежные фигуры\IMG_0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033">
            <a:off x="2624899" y="650968"/>
            <a:ext cx="5943741" cy="4457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1520" y="4941626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Дружно мы взялись за дело,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и работа </a:t>
            </a:r>
            <a:r>
              <a:rPr lang="ru-RU" sz="3200" b="1" i="1" dirty="0" smtClean="0">
                <a:solidFill>
                  <a:srgbClr val="FF0000"/>
                </a:solidFill>
              </a:rPr>
              <a:t>закипела…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2142781" cy="2428892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714752"/>
            <a:ext cx="928694" cy="1052696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0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5214950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Снежные фигуры\Фото снежные фигуры\IMG_0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350">
            <a:off x="326367" y="942268"/>
            <a:ext cx="4333456" cy="3250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F:\Снежные фигуры\Фото снежные фигуры\IMG_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626">
            <a:off x="4614971" y="1494934"/>
            <a:ext cx="4195493" cy="3146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5539" y="3645024"/>
            <a:ext cx="3787159" cy="24297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34432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rgbClr val="FFFF00"/>
                </a:solidFill>
              </a:rPr>
              <a:t>Мы творили, мастерили, </a:t>
            </a:r>
            <a:r>
              <a:rPr lang="ru-RU" sz="2800" b="1" i="1" dirty="0" smtClean="0">
                <a:solidFill>
                  <a:srgbClr val="FFFF00"/>
                </a:solidFill>
              </a:rPr>
              <a:t>спортивный городок </a:t>
            </a:r>
            <a:r>
              <a:rPr lang="ru-RU" sz="2800" b="1" i="1" dirty="0">
                <a:solidFill>
                  <a:srgbClr val="FFFF00"/>
                </a:solidFill>
              </a:rPr>
              <a:t>лепили, сказка снега, сказка льда – замечательна она! </a:t>
            </a:r>
          </a:p>
          <a:p>
            <a:pPr algn="ctr">
              <a:buNone/>
            </a:pPr>
            <a:r>
              <a:rPr lang="ru-RU" sz="2800" b="1" i="1" dirty="0">
                <a:solidFill>
                  <a:srgbClr val="FFFF00"/>
                </a:solidFill>
              </a:rPr>
              <a:t>А сейчас настал Ваш час, полюбуйтесь-ка на нас!</a:t>
            </a:r>
          </a:p>
        </p:txBody>
      </p:sp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143512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1928794" cy="2186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2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08" y="168545"/>
            <a:ext cx="3031617" cy="33318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FF00"/>
                </a:solidFill>
              </a:rPr>
              <a:t>С оптимизмом и </a:t>
            </a:r>
            <a:r>
              <a:rPr lang="ru-RU" sz="2400" b="1" dirty="0" smtClean="0">
                <a:solidFill>
                  <a:srgbClr val="FFFF00"/>
                </a:solidFill>
              </a:rPr>
              <a:t>весельем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ОБЕЗЬЯНКА к нам спешит,</a:t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По умению веселиться,</a:t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По заслугам наградит!</a:t>
            </a:r>
            <a:br>
              <a:rPr lang="ru-RU" sz="2400" b="1" dirty="0">
                <a:solidFill>
                  <a:srgbClr val="FFFF00"/>
                </a:solidFill>
              </a:rPr>
            </a:b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1506" name="Picture 2" descr="F:\Снежные фигуры\Фото снежные фигуры\IMG_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1000"/>
            <a:ext cx="5408149" cy="405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 descr="F:\Снежные фигуры\Фото снежные фигуры\IMG_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8" y="3286124"/>
            <a:ext cx="4352032" cy="326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538" y="2839378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428419"/>
            <a:ext cx="1979712" cy="22440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3331" y="4690727"/>
            <a:ext cx="41087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Я для друга загадаю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Всё, чего он очень ждёт,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Счастьем истинным приправлю,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Подарю на Новый Год! </a:t>
            </a:r>
          </a:p>
        </p:txBody>
      </p:sp>
    </p:spTree>
    <p:extLst>
      <p:ext uri="{BB962C8B-B14F-4D97-AF65-F5344CB8AC3E}">
        <p14:creationId xmlns:p14="http://schemas.microsoft.com/office/powerpoint/2010/main" val="20502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Снежные фигуры\Фото снежные фигуры\IMG_0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72" y="164976"/>
            <a:ext cx="4640064" cy="348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 descr="F:\Снежные фигуры\Фото снежные фигуры\IMG_0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0" y="3554172"/>
            <a:ext cx="3967989" cy="297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34373">
            <a:off x="95278" y="5234015"/>
            <a:ext cx="1523894" cy="1727369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35694">
            <a:off x="3407998" y="2386542"/>
            <a:ext cx="1223040" cy="1386344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96278">
            <a:off x="7628239" y="2442482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1850158"/>
            <a:ext cx="642942" cy="72879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83" y="-2516030"/>
            <a:ext cx="3675126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На Земле сегодня праздник,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Новый Год стучится в дверь,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Развесёлый и лохматый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Будет править нами зверь!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83994" y="3645024"/>
            <a:ext cx="43525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ОБЕЗЬЯНЫ беспокойной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Вечной бодрости заряд,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Хитрость, ловкость и пытливость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Мячик будем мы бросать!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8"/>
            <a:ext cx="9144000" cy="7131547"/>
          </a:xfrm>
        </p:spPr>
      </p:pic>
      <p:pic>
        <p:nvPicPr>
          <p:cNvPr id="22530" name="Picture 2" descr="F:\Снежные фигуры\Фото снежные фигуры\IMG_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8" y="1192712"/>
            <a:ext cx="6205208" cy="4653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7100" y="4143381"/>
            <a:ext cx="1512551" cy="1714512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1223040" cy="1386344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07810">
            <a:off x="500034" y="5072074"/>
            <a:ext cx="1223040" cy="138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1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0"/>
            <a:ext cx="9124950" cy="6834188"/>
          </a:xfrm>
        </p:spPr>
      </p:pic>
      <p:pic>
        <p:nvPicPr>
          <p:cNvPr id="24578" name="Picture 2" descr="F:\Снежные фигуры\Фото снежные фигуры\IMG_0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73" y="683597"/>
            <a:ext cx="6441710" cy="483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882" y="3286321"/>
            <a:ext cx="2286016" cy="2591252"/>
          </a:xfrm>
          <a:prstGeom prst="rect">
            <a:avLst/>
          </a:prstGeom>
          <a:noFill/>
        </p:spPr>
      </p:pic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000504"/>
            <a:ext cx="718856" cy="814840"/>
          </a:xfrm>
          <a:prstGeom prst="rect">
            <a:avLst/>
          </a:prstGeom>
          <a:noFill/>
        </p:spPr>
      </p:pic>
      <p:pic>
        <p:nvPicPr>
          <p:cNvPr id="7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905" y="395476"/>
            <a:ext cx="857256" cy="971719"/>
          </a:xfrm>
          <a:prstGeom prst="rect">
            <a:avLst/>
          </a:prstGeom>
          <a:noFill/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17900">
            <a:off x="285720" y="357166"/>
            <a:ext cx="1223040" cy="1386344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23624">
            <a:off x="7776641" y="-9575"/>
            <a:ext cx="1223040" cy="13863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44250" y="5301208"/>
            <a:ext cx="7117180" cy="182624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Поделились на команды и вперёд с мячом играть,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ловкость, хитрость обезьяны будем вместе проявлять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802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TC102455519[[fn=Зима]]</Template>
  <TotalTime>2009</TotalTime>
  <Words>344</Words>
  <Application>Microsoft Office PowerPoint</Application>
  <PresentationFormat>Экран (4:3)</PresentationFormat>
  <Paragraphs>68</Paragraphs>
  <Slides>29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Microsoft JhengHei UI</vt:lpstr>
      <vt:lpstr>Arial</vt:lpstr>
      <vt:lpstr>Arial Narrow</vt:lpstr>
      <vt:lpstr>Calibri</vt:lpstr>
      <vt:lpstr>Comic Sans MS</vt:lpstr>
      <vt:lpstr>Courier New</vt:lpstr>
      <vt:lpstr>Franklin Gothic Book</vt:lpstr>
      <vt:lpstr>Monotype Corsiva</vt:lpstr>
      <vt:lpstr>Times New Roman</vt:lpstr>
      <vt:lpstr>Trebuchet MS</vt:lpstr>
      <vt:lpstr>Verdana</vt:lpstr>
      <vt:lpstr>Wingdings 2</vt:lpstr>
      <vt:lpstr>Winter</vt:lpstr>
      <vt:lpstr>Муниципальное автономное образовательное учреждение «Коктюльская средняя общеобразовательная школа» 627046, Тюменская область, Ялуторовский район, с. Коктюль, ул. Школьная,13, тел.96-197, koktul_school@inbox.ru     </vt:lpstr>
      <vt:lpstr>Ребята с нетерпением ждут праздника, рисуют поздравительную газету и новогодние  письма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Поделились на команды и вперёд с мячом играть, ловкость, хитрость обезьяны будем вместе проявлять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Весёлые игры в лабиринте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Профилактическая работа по предупреждению детского дорожно-транспортного травматизма</dc:title>
  <dc:creator>omcso</dc:creator>
  <cp:lastModifiedBy>я</cp:lastModifiedBy>
  <cp:revision>93</cp:revision>
  <dcterms:created xsi:type="dcterms:W3CDTF">2014-12-08T12:51:44Z</dcterms:created>
  <dcterms:modified xsi:type="dcterms:W3CDTF">2015-12-24T06:53:11Z</dcterms:modified>
</cp:coreProperties>
</file>