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69" r:id="rId4"/>
    <p:sldId id="260" r:id="rId5"/>
    <p:sldId id="261" r:id="rId6"/>
    <p:sldId id="262" r:id="rId7"/>
    <p:sldId id="263" r:id="rId8"/>
    <p:sldId id="279" r:id="rId9"/>
    <p:sldId id="266" r:id="rId10"/>
    <p:sldId id="265" r:id="rId11"/>
    <p:sldId id="277" r:id="rId12"/>
    <p:sldId id="271" r:id="rId13"/>
    <p:sldId id="270" r:id="rId14"/>
    <p:sldId id="272" r:id="rId15"/>
    <p:sldId id="273" r:id="rId16"/>
    <p:sldId id="274" r:id="rId17"/>
    <p:sldId id="275" r:id="rId18"/>
    <p:sldId id="280" r:id="rId19"/>
    <p:sldId id="281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8D24F-6086-4D39-86F8-7EC6726CEBED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8A735-B8AE-411B-90A0-208F2C36D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2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8A735-B8AE-411B-90A0-208F2C36D55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9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6148E-8B34-4FE7-9484-A6644C089989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1F205-32AA-45EF-B467-A65334856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8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oktul_school@inbox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9.jpe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7.gif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.jpeg"/><Relationship Id="rId7" Type="http://schemas.openxmlformats.org/officeDocument/2006/relationships/image" Target="../media/image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9.gif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9.gif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9.gif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2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332656"/>
            <a:ext cx="6336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65" y="3797950"/>
            <a:ext cx="2357454" cy="26722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332656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Муниципальное автономное образовательное учреждение</a:t>
            </a:r>
            <a:b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600" b="1" kern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Коктюльская</a:t>
            </a:r>
            <a: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средняя общеобразовательная школа»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627046, Тюменская область, </a:t>
            </a:r>
            <a:r>
              <a:rPr lang="ru-RU" sz="1600" b="1" kern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Ялуторовский</a:t>
            </a:r>
            <a: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район, с. </a:t>
            </a:r>
            <a:r>
              <a:rPr lang="ru-RU" sz="1600" b="1" kern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Коктюль</a:t>
            </a:r>
            <a:r>
              <a:rPr lang="ru-RU" sz="1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ул. </a:t>
            </a:r>
            <a:r>
              <a:rPr lang="ru-RU" sz="1600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Школьная</a:t>
            </a:r>
            <a:r>
              <a:rPr lang="ru-RU" sz="1600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,13 </a:t>
            </a:r>
            <a:r>
              <a:rPr lang="en-US" sz="1600" u="sng" kern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koktul</a:t>
            </a:r>
            <a:r>
              <a:rPr lang="ru-RU" sz="1600" u="sng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_</a:t>
            </a:r>
            <a:r>
              <a:rPr lang="en-US" sz="1600" u="sng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school</a:t>
            </a:r>
            <a:r>
              <a:rPr lang="ru-RU" sz="1600" u="sng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@</a:t>
            </a:r>
            <a:r>
              <a:rPr lang="en-US" sz="1600" u="sng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inbox</a:t>
            </a:r>
            <a:r>
              <a:rPr lang="ru-RU" sz="1600" u="sng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600" u="sng" kern="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1363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690336"/>
            <a:ext cx="8391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 Лучший городок детства»</a:t>
            </a:r>
            <a:r>
              <a:rPr lang="ru-RU" sz="60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60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427" y="3144688"/>
            <a:ext cx="2357454" cy="26722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03848" y="5775025"/>
            <a:ext cx="45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Выполнила: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Сухомлинова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Марина Юрьевна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1070" y="0"/>
            <a:ext cx="7892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Фигуры для организации подвижных игр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Снежная горка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" y="915384"/>
            <a:ext cx="4663235" cy="28016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06169"/>
            <a:ext cx="5510722" cy="3095529"/>
          </a:xfrm>
          <a:prstGeom prst="rect">
            <a:avLst/>
          </a:prstGeom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5348" y="4512504"/>
            <a:ext cx="2000264" cy="2267345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959" y="3502598"/>
            <a:ext cx="1080120" cy="12243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214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5018" y="93612"/>
            <a:ext cx="1080120" cy="122434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0180"/>
            <a:ext cx="8289512" cy="4656454"/>
          </a:xfrm>
          <a:prstGeom prst="rect">
            <a:avLst/>
          </a:prstGeom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590655"/>
            <a:ext cx="2000264" cy="226734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59632" y="7806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Самая </a:t>
            </a:r>
            <a:r>
              <a:rPr lang="ru-RU" sz="2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большая радость для дошколят  - это снежная горка,</a:t>
            </a:r>
            <a:br>
              <a:rPr lang="ru-RU" sz="2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где они будут  проводить  самое длительное игровое времяпровождение.</a:t>
            </a:r>
            <a:br>
              <a:rPr lang="ru-RU" sz="2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62888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208" y="200975"/>
            <a:ext cx="29126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Фигуры для метания</a:t>
            </a:r>
          </a:p>
          <a:p>
            <a:pPr algn="ctr"/>
            <a:r>
              <a:rPr lang="ru-RU" sz="3200" b="1" i="1" dirty="0" smtClean="0"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Черепашка</a:t>
            </a:r>
          </a:p>
          <a:p>
            <a:pPr algn="ctr"/>
            <a:endParaRPr lang="ru-RU" sz="2800" b="1" i="1" dirty="0">
              <a:solidFill>
                <a:schemeClr val="tx2">
                  <a:lumMod val="7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4846" y="4171270"/>
            <a:ext cx="2000264" cy="2267345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7" y="3568979"/>
            <a:ext cx="4424771" cy="2966806"/>
          </a:xfrm>
          <a:prstGeom prst="rect">
            <a:avLst/>
          </a:prstGeom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148" y="58955"/>
            <a:ext cx="1080120" cy="122434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11" y="744083"/>
            <a:ext cx="4703142" cy="29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60894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97" y="30196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57" y="3558743"/>
            <a:ext cx="5508300" cy="3094168"/>
          </a:xfrm>
          <a:prstGeom prst="rect">
            <a:avLst/>
          </a:prstGeom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82" y="-168067"/>
            <a:ext cx="1080120" cy="122434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" y="274638"/>
            <a:ext cx="5547233" cy="3116038"/>
          </a:xfrm>
          <a:prstGeom prst="rect">
            <a:avLst/>
          </a:prstGeom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67" y="3284984"/>
            <a:ext cx="2000264" cy="22673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889473" y="671812"/>
            <a:ext cx="30350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З</a:t>
            </a:r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десь </a:t>
            </a:r>
            <a:r>
              <a:rPr lang="ru-RU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детки  проявят себя в ловкости и выносливости.</a:t>
            </a:r>
            <a:endParaRPr lang="ru-RU" sz="32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24477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0" y="0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161" y="3312860"/>
            <a:ext cx="2000264" cy="226734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36" y="3170224"/>
            <a:ext cx="6034341" cy="3499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" y="41208"/>
            <a:ext cx="5550698" cy="3117984"/>
          </a:xfrm>
          <a:prstGeom prst="rect">
            <a:avLst/>
          </a:prstGeom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4942" y="2527316"/>
            <a:ext cx="1080120" cy="12243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06298" y="323784"/>
            <a:ext cx="248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Вся такая ладная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красивая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, нарядная! Весь наш маленький народ 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поиграть с собой 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зовёт.</a:t>
            </a:r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sz="24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80741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-4688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67" y="199095"/>
            <a:ext cx="4988549" cy="2802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57" y="3552008"/>
            <a:ext cx="5076056" cy="28513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0" y="183349"/>
            <a:ext cx="3582739" cy="6378063"/>
          </a:xfrm>
          <a:prstGeom prst="rect">
            <a:avLst/>
          </a:prstGeom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5094" y="-155838"/>
            <a:ext cx="2000264" cy="2267345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5874" y="2858139"/>
            <a:ext cx="1080120" cy="12243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01350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Зимние забавы малышам приносят массу удовольствия и радости.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05442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-4688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5874" y="2858139"/>
            <a:ext cx="1080120" cy="122434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22" y="274638"/>
            <a:ext cx="3466728" cy="6171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" y="277303"/>
            <a:ext cx="5177435" cy="29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" y="3413044"/>
            <a:ext cx="5301983" cy="2978274"/>
          </a:xfrm>
          <a:prstGeom prst="rect">
            <a:avLst/>
          </a:prstGeom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407" y="348424"/>
            <a:ext cx="1220121" cy="138303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8756" y="3413044"/>
            <a:ext cx="6619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Вот зелёный крокодил свою спину предложил: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кто смелее -  </a:t>
            </a:r>
            <a:r>
              <a:rPr lang="ru-RU" b="1" i="1" dirty="0" smtClean="0">
                <a:solidFill>
                  <a:srgbClr val="FF0000"/>
                </a:solidFill>
              </a:rPr>
              <a:t>тот садись! Равновесие! </a:t>
            </a:r>
            <a:r>
              <a:rPr lang="ru-RU" b="1" i="1" dirty="0">
                <a:solidFill>
                  <a:srgbClr val="FF0000"/>
                </a:solidFill>
              </a:rPr>
              <a:t>Д</a:t>
            </a:r>
            <a:r>
              <a:rPr lang="ru-RU" b="1" i="1" dirty="0" smtClean="0">
                <a:solidFill>
                  <a:srgbClr val="FF0000"/>
                </a:solidFill>
              </a:rPr>
              <a:t>ержись!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82005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434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912" y="3795250"/>
            <a:ext cx="2000264" cy="226734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" y="0"/>
            <a:ext cx="5863567" cy="32937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49" y="3292810"/>
            <a:ext cx="6346824" cy="3565190"/>
          </a:xfrm>
          <a:prstGeom prst="rect">
            <a:avLst/>
          </a:prstGeom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8218" y="2580929"/>
            <a:ext cx="1080120" cy="12243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84168" y="620688"/>
            <a:ext cx="2808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Любимые персонажи </a:t>
            </a:r>
            <a:r>
              <a:rPr lang="ru-RU" sz="28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встречают детей на </a:t>
            </a:r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пути в </a:t>
            </a:r>
            <a:r>
              <a:rPr lang="ru-RU" sz="28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детский сад.</a:t>
            </a: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70035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434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  <a:endParaRPr lang="ru-RU" sz="24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6" y="442551"/>
            <a:ext cx="8266931" cy="5211669"/>
          </a:xfrm>
          <a:prstGeom prst="rect">
            <a:avLst/>
          </a:prstGeom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226" y="4520547"/>
            <a:ext cx="2000264" cy="2267345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2122" y="5346210"/>
            <a:ext cx="1080120" cy="1224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521666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434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  <a:endParaRPr lang="ru-RU" sz="24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3" y="1721003"/>
            <a:ext cx="8616114" cy="48399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1712" y="188640"/>
            <a:ext cx="6672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Мы старались как могли, что бы у детей и их родителей при встречи со сказочными персонажами, холодным зимнем утром, было хорошее настроение и стало теплее на душе.</a:t>
            </a:r>
            <a:endParaRPr lang="ru-RU" sz="32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226" y="4520547"/>
            <a:ext cx="2000264" cy="2267345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2122" y="5346210"/>
            <a:ext cx="1080120" cy="1224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2556505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" y="-26113"/>
            <a:ext cx="914402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332656"/>
            <a:ext cx="6336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1363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2357454" cy="267222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7930"/>
            <a:ext cx="4509686" cy="3382264"/>
          </a:xfrm>
          <a:prstGeom prst="rect">
            <a:avLst/>
          </a:prstGeom>
        </p:spPr>
      </p:pic>
      <p:pic>
        <p:nvPicPr>
          <p:cNvPr id="9" name="Рисунок 8" descr="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790906" cy="331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148064" y="332656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Дети с нетерпением ждут,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когда к ним придёт Дед Мороз и Снегурочка.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15974985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19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6" y="693832"/>
            <a:ext cx="8672568" cy="5433467"/>
          </a:xfrm>
          <a:prstGeom prst="rect">
            <a:avLst/>
          </a:prstGeom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912" y="3795250"/>
            <a:ext cx="2000264" cy="2267345"/>
          </a:xfrm>
          <a:prstGeom prst="rect">
            <a:avLst/>
          </a:prstGeom>
          <a:noFill/>
        </p:spPr>
      </p:pic>
      <p:pic>
        <p:nvPicPr>
          <p:cNvPr id="9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1401" y="2194470"/>
            <a:ext cx="1080120" cy="1224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001872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6" y="-29427"/>
            <a:ext cx="91440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4"/>
            <a:ext cx="6656784" cy="21669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Уже несколько лет подряд наш детский сад украшает и радует детишек снежный городок, созданный руками сотрудников, родителей и самих детей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2584" y="2924944"/>
            <a:ext cx="5447847" cy="35334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332656"/>
            <a:ext cx="6336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1363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52" y="3399573"/>
            <a:ext cx="2357454" cy="267222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57" y="2643625"/>
            <a:ext cx="5894823" cy="38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31031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ТРОГИЙ ЗАВУЧ\Desktop\фоны\get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" y="0"/>
            <a:ext cx="914406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3928" y="3861048"/>
            <a:ext cx="5247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Дружно мы взялись за дело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работа закипела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Мы творили, мастерили,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Снежную  страну лепили.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Сказка снега, сказка льда,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Замечательна она!</a:t>
            </a:r>
            <a:endParaRPr lang="ru-RU" sz="2800" b="1" dirty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" y="131343"/>
            <a:ext cx="4102365" cy="2721593"/>
          </a:xfrm>
          <a:prstGeom prst="rect">
            <a:avLst/>
          </a:prstGeom>
        </p:spPr>
      </p:pic>
      <p:pic>
        <p:nvPicPr>
          <p:cNvPr id="1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86" y="72730"/>
            <a:ext cx="1134411" cy="128588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" y="3622637"/>
            <a:ext cx="4196786" cy="2746636"/>
          </a:xfrm>
          <a:prstGeom prst="rect">
            <a:avLst/>
          </a:prstGeom>
        </p:spPr>
      </p:pic>
      <p:pic>
        <p:nvPicPr>
          <p:cNvPr id="20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89" y="2493646"/>
            <a:ext cx="1714512" cy="194343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17" y="131343"/>
            <a:ext cx="4716844" cy="2721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928" y="-26033"/>
            <a:ext cx="1133954" cy="1286367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35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 flipV="1">
            <a:off x="8183037" y="7389440"/>
            <a:ext cx="466818" cy="5007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 сейчас настал Ваш час-</a:t>
            </a:r>
          </a:p>
          <a:p>
            <a:r>
              <a:rPr lang="ru-RU" sz="2800" b="1" dirty="0" err="1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Полюбйтесь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-ка на нас!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Вот он славный ДЕД МОРОЗ-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Нам подарочки принес!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СНЕГУРОЧКА  стоит 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«С НОВЫМ ГОДОМ!»-говорит.</a:t>
            </a:r>
            <a:endParaRPr lang="ru-RU" sz="2800" b="1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6" y="4419317"/>
            <a:ext cx="1223040" cy="138634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9"/>
            <a:ext cx="4390573" cy="2969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9" y="3347796"/>
            <a:ext cx="5597521" cy="3321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17" y="274638"/>
            <a:ext cx="4811250" cy="2936610"/>
          </a:xfrm>
          <a:prstGeom prst="rect">
            <a:avLst/>
          </a:prstGeom>
        </p:spPr>
      </p:pic>
      <p:pic>
        <p:nvPicPr>
          <p:cNvPr id="11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9163" y="1650601"/>
            <a:ext cx="1223040" cy="1386344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9078" y="4342668"/>
            <a:ext cx="1225402" cy="1383912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7" y="1472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984" y="332656"/>
            <a:ext cx="39744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Городок у нас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на славу.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Пригодится для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забавы!</a:t>
            </a:r>
            <a:endParaRPr lang="ru-RU" sz="2800" b="1" i="1" dirty="0">
              <a:solidFill>
                <a:schemeClr val="tx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467643"/>
            <a:ext cx="819480" cy="928900"/>
          </a:xfrm>
          <a:prstGeom prst="rect">
            <a:avLst/>
          </a:prstGeom>
          <a:noFill/>
        </p:spPr>
      </p:pic>
      <p:pic>
        <p:nvPicPr>
          <p:cNvPr id="10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9076" y="4673214"/>
            <a:ext cx="1428760" cy="161953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29" y="219775"/>
            <a:ext cx="4739537" cy="26623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37" y="4010796"/>
            <a:ext cx="4773629" cy="26814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0" y="2418918"/>
            <a:ext cx="5002920" cy="28102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51300" y="2633495"/>
            <a:ext cx="43116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Мухомор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внизу </a:t>
            </a:r>
            <a:r>
              <a:rPr lang="ru-RU" sz="20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прорыт лаз,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в виде туннеля, именно здесь детки  проявят себя в </a:t>
            </a:r>
            <a:r>
              <a:rPr lang="ru-RU" sz="20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ловкости</a:t>
            </a:r>
            <a:endParaRPr lang="ru-RU" sz="2000" dirty="0">
              <a:solidFill>
                <a:srgbClr val="FFC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 </a:t>
            </a:r>
            <a:endParaRPr lang="ru-RU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13988" y="-45352"/>
            <a:ext cx="4130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пороге год Обезьяны,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Год удач! Конец невзгод!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Ну, а значит, есть причина проводить нам  старый год!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2" y="3566350"/>
            <a:ext cx="4549894" cy="2993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" y="39463"/>
            <a:ext cx="5072010" cy="2849092"/>
          </a:xfrm>
          <a:prstGeom prst="rect">
            <a:avLst/>
          </a:prstGeom>
        </p:spPr>
      </p:pic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16322"/>
            <a:ext cx="1872208" cy="212219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79" y="3577298"/>
            <a:ext cx="4187430" cy="2982971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68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116633"/>
            <a:ext cx="770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b="1" i="1" kern="0" dirty="0">
                <a:solidFill>
                  <a:srgbClr val="FF0000"/>
                </a:solidFill>
                <a:latin typeface="Monotype Corsiva" panose="03010101010201010101" pitchFamily="66" charset="0"/>
              </a:rPr>
              <a:t>Самым ловким настал черёд: бросай мяч в корзинку метко -  </a:t>
            </a:r>
            <a:r>
              <a:rPr lang="ru-RU" sz="2800" b="1" i="1" kern="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обезьянка держит крепко</a:t>
            </a:r>
            <a:r>
              <a:rPr lang="ru-RU" sz="2800" b="1" i="1" kern="0" dirty="0">
                <a:solidFill>
                  <a:srgbClr val="FF0000"/>
                </a:solidFill>
                <a:latin typeface="Monotype Corsiva" panose="03010101010201010101" pitchFamily="66" charset="0"/>
              </a:rPr>
              <a:t>!</a:t>
            </a:r>
          </a:p>
        </p:txBody>
      </p:sp>
      <p:pic>
        <p:nvPicPr>
          <p:cNvPr id="8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06220"/>
            <a:ext cx="1872208" cy="212219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88" y="3429000"/>
            <a:ext cx="5885119" cy="3305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" y="1008957"/>
            <a:ext cx="5442976" cy="37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0263"/>
      </p:ext>
    </p:extLst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pic>
        <p:nvPicPr>
          <p:cNvPr id="4" name="Picture 2" descr="C:\Users\СТРОГИЙ ЗАВУЧ\Desktop\фоны\get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27784" y="5354618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лепить мы мастера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 работы-НА УРА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2800" b="1" dirty="0"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6" y="64635"/>
            <a:ext cx="5142288" cy="3004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88" y="2302425"/>
            <a:ext cx="5399172" cy="3189261"/>
          </a:xfrm>
          <a:prstGeom prst="rect">
            <a:avLst/>
          </a:prstGeom>
        </p:spPr>
      </p:pic>
      <p:pic>
        <p:nvPicPr>
          <p:cNvPr id="14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645024"/>
            <a:ext cx="1223040" cy="1386344"/>
          </a:xfrm>
          <a:prstGeom prst="rect">
            <a:avLst/>
          </a:prstGeom>
          <a:noFill/>
        </p:spPr>
      </p:pic>
      <p:pic>
        <p:nvPicPr>
          <p:cNvPr id="15" name="Picture 2" descr="C:\Users\СТРОГИЙ ЗАВУЧ\Desktop\81913309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4199" y="5028844"/>
            <a:ext cx="1223040" cy="13863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304</Words>
  <Application>Microsoft Office PowerPoint</Application>
  <PresentationFormat>Экран (4:3)</PresentationFormat>
  <Paragraphs>58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Уже несколько лет подряд наш детский сад украшает и радует детишек снежный городок, созданный руками сотрудников, родителей и самих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СТРОГИЙ ЗАВУЧ</dc:creator>
  <cp:lastModifiedBy>SadikKoktul</cp:lastModifiedBy>
  <cp:revision>57</cp:revision>
  <dcterms:created xsi:type="dcterms:W3CDTF">2014-12-23T09:11:49Z</dcterms:created>
  <dcterms:modified xsi:type="dcterms:W3CDTF">2015-12-23T04:59:55Z</dcterms:modified>
</cp:coreProperties>
</file>