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4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52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1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3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37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52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61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05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11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32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B7B3F-B630-40F5-9A72-A300F992BAB1}" type="datetimeFigureOut">
              <a:rPr lang="ru-RU" smtClean="0"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265A6-706E-4227-ABCC-F722497B8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95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38314" y="1772816"/>
            <a:ext cx="8243887" cy="2592288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ВНИМАНИЕ! ВНИМАНИЕ! </a:t>
            </a:r>
          </a:p>
          <a:p>
            <a:pPr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8</a:t>
            </a:r>
            <a:r>
              <a:rPr lang="ru-RU" altLang="uk-UA" sz="3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февраля в 17.00ч. учащихся 7, 8,9 классов приглашаем на мероприятие</a:t>
            </a:r>
          </a:p>
          <a:p>
            <a:pPr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«Калейдоскоп профессий»</a:t>
            </a:r>
          </a:p>
          <a:p>
            <a:pPr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В программе:</a:t>
            </a:r>
          </a:p>
          <a:p>
            <a:pPr marL="742950" indent="-742950">
              <a:buAutoNum type="arabicPeriod"/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Презентация профессий учащимися;</a:t>
            </a:r>
          </a:p>
          <a:p>
            <a:pPr marL="742950" indent="-742950">
              <a:buAutoNum type="arabicPeriod"/>
              <a:defRPr/>
            </a:pPr>
            <a:r>
              <a:rPr lang="ru-RU" altLang="uk-UA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Дискотека.</a:t>
            </a:r>
          </a:p>
        </p:txBody>
      </p:sp>
      <p:pic>
        <p:nvPicPr>
          <p:cNvPr id="14339" name="Picture 5" descr="http://im2-tub-ru.yandex.net/i?id=3642174-19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90" y="4526582"/>
            <a:ext cx="2197447" cy="1848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1" descr="http://im7-tub-ru.yandex.net/i?id=65284741-06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514" y="214314"/>
            <a:ext cx="2212975" cy="155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5" descr="http://im4-tub-ru.yandex.net/i?id=506198422-06-72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252" y="4509120"/>
            <a:ext cx="2349848" cy="186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7" descr="http://im0-tub-ru.yandex.net/i?id=314365578-68-72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324" y="4509120"/>
            <a:ext cx="2295525" cy="1777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http://shkolazhizni.ru/img/content/i107/107205_medium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890" y="542316"/>
            <a:ext cx="2054572" cy="1523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::Tommaso79, Shutterstock.co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240" y="378192"/>
            <a:ext cx="2076797" cy="1523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98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3</cp:revision>
  <dcterms:created xsi:type="dcterms:W3CDTF">2018-02-01T04:08:29Z</dcterms:created>
  <dcterms:modified xsi:type="dcterms:W3CDTF">2018-02-07T06:31:51Z</dcterms:modified>
</cp:coreProperties>
</file>