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7" r:id="rId4"/>
    <p:sldId id="275" r:id="rId5"/>
    <p:sldId id="279" r:id="rId6"/>
    <p:sldId id="288" r:id="rId7"/>
    <p:sldId id="282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shopia.ru/clipart/data/1325/medium/1442890789599_photoshopia_ru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34984" y="1268760"/>
            <a:ext cx="7833162" cy="4608512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CF60-8ED0-4866-AB56-2D482EFCC73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4AFA-52FB-49BF-AE58-25627631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7835-D858-4B50-974C-6AD542EBC2C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2AC4-0D4D-4DBE-978B-1ACE3943E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C6E0-2EA9-46E6-9886-C475264903B1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D76E-9328-4F21-8197-B1F446FAC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7F03-F695-4C5A-B9AF-5745BC1D39F2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B75C-E80B-4B3E-9708-7C3E115C4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CE8C-2959-4396-A16C-CAE6414324C8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693D-486B-411D-B989-5EE8B0954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D23D-8A99-479B-BEEF-53A5EAC193BC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DABC-1B31-4B26-800D-F40C66111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898A-8E5A-4B79-9E19-3BC7B0A48DE7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D11C-7EBC-42BC-9509-9437B7F8E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2BC3-EC91-4821-AA53-D0A5159920C2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10ED-3D6B-4BE5-994F-E023F3519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DEA8-B3C3-4299-A1D7-90BECBC12431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F97A-39FE-4F82-8CF8-076E560CF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4C86-066F-4564-9963-8ECA3ED84F4E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6AE0-4118-4158-8F1C-71C3C827E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E794-24F9-4C7C-A483-F2587082B0B4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41E5-4C94-4EFD-BE06-433B34DF8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C8D7C-6308-4949-B723-CBEB13BDED32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8F115-E288-42F4-9142-50CF7BD45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67396" y="600238"/>
            <a:ext cx="8064896" cy="56886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Picture 4" descr="http://pdlada.ru/userfiles/media/zhirnov%20vv/titul_1.pn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00013"/>
            <a:ext cx="25908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060575"/>
            <a:ext cx="7777163" cy="3744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6600" b="1" dirty="0" smtClean="0">
                <a:solidFill>
                  <a:schemeClr val="folHlink"/>
                </a:solidFill>
              </a:rPr>
              <a:t>История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6600" b="1" dirty="0" smtClean="0">
                <a:solidFill>
                  <a:schemeClr val="folHlink"/>
                </a:solidFill>
              </a:rPr>
              <a:t>рождения школы</a:t>
            </a:r>
            <a:endParaRPr lang="ru-RU" sz="4000" dirty="0" smtClean="0"/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dirty="0" smtClean="0"/>
              <a:t> 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endParaRPr lang="ru-RU" sz="2800" b="1" dirty="0" smtClean="0"/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Н.А. </a:t>
            </a:r>
            <a:r>
              <a:rPr lang="ru-RU" sz="2800" b="1" dirty="0" err="1" smtClean="0"/>
              <a:t>Шулгина</a:t>
            </a:r>
            <a:endParaRPr lang="ru-RU" sz="2800" b="1" dirty="0" smtClean="0"/>
          </a:p>
          <a:p>
            <a:pPr>
              <a:lnSpc>
                <a:spcPct val="90000"/>
              </a:lnSpc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</p:spPr>
        <p:txBody>
          <a:bodyPr/>
          <a:lstStyle/>
          <a:p>
            <a:r>
              <a:rPr lang="ru-RU" b="1" dirty="0" smtClean="0">
                <a:latin typeface="Arial" charset="0"/>
              </a:rPr>
              <a:t> </a:t>
            </a:r>
            <a:r>
              <a:rPr lang="ru-RU" sz="2800" b="1" dirty="0" smtClean="0">
                <a:latin typeface="Arial" charset="0"/>
              </a:rPr>
              <a:t>Этапы развития школы</a:t>
            </a:r>
            <a:endParaRPr lang="ru-RU" sz="2800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501122" cy="600079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folHlink"/>
                </a:solidFill>
              </a:rPr>
              <a:t>Школа была основана и открыта в 1923 году</a:t>
            </a:r>
            <a:r>
              <a:rPr lang="ru-RU" sz="2400" b="1" dirty="0" smtClean="0"/>
              <a:t> как школа            с 3-летним образованием.</a:t>
            </a:r>
            <a:endParaRPr lang="ru-RU" sz="2400" b="1" dirty="0" smtClean="0">
              <a:latin typeface="Arial" charset="0"/>
            </a:endParaRPr>
          </a:p>
          <a:p>
            <a:r>
              <a:rPr lang="ru-RU" sz="2400" b="1" dirty="0" smtClean="0"/>
              <a:t>4-летнее образование введено в 1926 году.</a:t>
            </a:r>
            <a:endParaRPr lang="ru-RU" sz="2400" b="1" dirty="0" smtClean="0">
              <a:latin typeface="Arial" charset="0"/>
            </a:endParaRPr>
          </a:p>
          <a:p>
            <a:r>
              <a:rPr lang="ru-RU" sz="2400" b="1" dirty="0" smtClean="0">
                <a:solidFill>
                  <a:schemeClr val="folHlink"/>
                </a:solidFill>
              </a:rPr>
              <a:t>В 1927-м построена типовая школа</a:t>
            </a:r>
            <a:endParaRPr lang="ru-RU" sz="2400" b="1" dirty="0" smtClean="0"/>
          </a:p>
          <a:p>
            <a:r>
              <a:rPr lang="ru-RU" sz="2400" b="1" dirty="0" smtClean="0"/>
              <a:t>Семилетнее образование открыто в 1950 году.</a:t>
            </a:r>
            <a:endParaRPr lang="ru-RU" sz="2400" b="1" dirty="0" smtClean="0">
              <a:latin typeface="Arial" charset="0"/>
            </a:endParaRPr>
          </a:p>
          <a:p>
            <a:r>
              <a:rPr lang="ru-RU" sz="2400" b="1" dirty="0" smtClean="0">
                <a:solidFill>
                  <a:schemeClr val="folHlink"/>
                </a:solidFill>
              </a:rPr>
              <a:t>В 1966 году построена типовая восьмилетняя школа.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Согласно решению исполнительного комитета </a:t>
            </a:r>
            <a:r>
              <a:rPr lang="ru-RU" sz="2400" b="1" dirty="0" err="1" smtClean="0"/>
              <a:t>Ялуторовского</a:t>
            </a:r>
            <a:r>
              <a:rPr lang="ru-RU" sz="2400" b="1" dirty="0" smtClean="0"/>
              <a:t> районного Совета народных депутатов № 150 от 05.07.1991 года  </a:t>
            </a:r>
            <a:r>
              <a:rPr lang="ru-RU" sz="2400" b="1" dirty="0" err="1" smtClean="0"/>
              <a:t>Коктюльская</a:t>
            </a:r>
            <a:r>
              <a:rPr lang="ru-RU" sz="2400" b="1" dirty="0" smtClean="0"/>
              <a:t> неполная средняя школа реорганизована в </a:t>
            </a:r>
            <a:r>
              <a:rPr lang="ru-RU" sz="2400" b="1" dirty="0" err="1" smtClean="0"/>
              <a:t>Коктюльскую</a:t>
            </a:r>
            <a:r>
              <a:rPr lang="ru-RU" sz="2400" b="1" dirty="0" smtClean="0"/>
              <a:t> среднюю школу с 15.08.1991 года.</a:t>
            </a:r>
          </a:p>
          <a:p>
            <a:r>
              <a:rPr lang="ru-RU" sz="2400" b="1" dirty="0" smtClean="0">
                <a:solidFill>
                  <a:schemeClr val="folHlink"/>
                </a:solidFill>
              </a:rPr>
              <a:t>1998 год – введено новое двухэтажное здание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71504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</a:rPr>
              <a:t>Фотографии развития школы </a:t>
            </a:r>
            <a:endParaRPr lang="ru-RU" sz="2800" dirty="0" smtClean="0"/>
          </a:p>
        </p:txBody>
      </p:sp>
      <p:pic>
        <p:nvPicPr>
          <p:cNvPr id="29700" name="Picture 2" descr="школа стара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12875"/>
            <a:ext cx="3627437" cy="2006600"/>
          </a:xfrm>
          <a:noFill/>
          <a:ln/>
        </p:spPr>
      </p:pic>
      <p:pic>
        <p:nvPicPr>
          <p:cNvPr id="29702" name="Picture 6" descr="15042008(0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28225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Объект 2"/>
          <p:cNvSpPr>
            <a:spLocks/>
          </p:cNvSpPr>
          <p:nvPr/>
        </p:nvSpPr>
        <p:spPr bwMode="auto">
          <a:xfrm>
            <a:off x="3643305" y="4714884"/>
            <a:ext cx="5321307" cy="12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sz="2000" b="1">
              <a:latin typeface="Calibri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076825" y="3429000"/>
            <a:ext cx="256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Школа в 1970-е </a:t>
            </a:r>
            <a:r>
              <a:rPr lang="ru-RU" b="1" dirty="0"/>
              <a:t>годы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995936" y="5890394"/>
            <a:ext cx="32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1998-2018-е </a:t>
            </a:r>
            <a:r>
              <a:rPr lang="ru-RU" b="1" dirty="0"/>
              <a:t>годы</a:t>
            </a:r>
          </a:p>
        </p:txBody>
      </p:sp>
      <p:pic>
        <p:nvPicPr>
          <p:cNvPr id="2050" name="Picture 2" descr="011"/>
          <p:cNvPicPr>
            <a:picLocks noChangeAspect="1" noChangeArrowheads="1"/>
          </p:cNvPicPr>
          <p:nvPr/>
        </p:nvPicPr>
        <p:blipFill>
          <a:blip r:embed="rId4" cstate="print"/>
          <a:srcRect l="11438" t="17422" r="11092" b="6921"/>
          <a:stretch>
            <a:fillRect/>
          </a:stretch>
        </p:blipFill>
        <p:spPr bwMode="auto">
          <a:xfrm>
            <a:off x="785786" y="1285860"/>
            <a:ext cx="3351066" cy="23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428736"/>
            <a:ext cx="422064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660066"/>
                </a:solidFill>
              </a:rPr>
              <a:t>В 1927-м построена типовая школа</a:t>
            </a:r>
            <a:endParaRPr lang="ru-RU" dirty="0" smtClean="0">
              <a:solidFill>
                <a:srgbClr val="66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121442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folHlink"/>
                </a:solidFill>
              </a:rPr>
              <a:t>В 1966 году построена типовая восьмилетняя школа.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7861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folHlink"/>
                </a:solidFill>
              </a:rPr>
              <a:t>1998 год – введено новое двухэтажное здание школы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071538" y="3286124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Школа в 1950-е </a:t>
            </a:r>
            <a:r>
              <a:rPr lang="ru-RU" b="1" dirty="0"/>
              <a:t>годы</a:t>
            </a:r>
          </a:p>
        </p:txBody>
      </p:sp>
      <p:pic>
        <p:nvPicPr>
          <p:cNvPr id="1026" name="Picture 2" descr="IMG_05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4115014"/>
            <a:ext cx="269443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folHlink"/>
                </a:solidFill>
                <a:latin typeface="Arial" charset="0"/>
              </a:rPr>
              <a:t>Воспоминания</a:t>
            </a:r>
            <a:br>
              <a:rPr lang="ru-RU" sz="32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" charset="0"/>
              </a:rPr>
              <a:t>«Моя биография» Карманов Д.Д.(1987 год)</a:t>
            </a:r>
            <a:endParaRPr lang="ru-RU" sz="3200" b="1" dirty="0" smtClean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Arial" charset="0"/>
              </a:rPr>
              <a:t>«</a:t>
            </a:r>
            <a:r>
              <a:rPr lang="ru-RU" sz="1800" b="1" dirty="0" smtClean="0">
                <a:latin typeface="Arial" charset="0"/>
              </a:rPr>
              <a:t>1933 год </a:t>
            </a:r>
            <a:r>
              <a:rPr lang="ru-RU" sz="1800" dirty="0" smtClean="0">
                <a:latin typeface="Arial" charset="0"/>
              </a:rPr>
              <a:t>был очень трудным, была засуха, не урожай, бескормица,  да еще заболевания скота «сибирской язвой», привели к тому, что в колхозах и в единоличных хозяйствах вымер почти весь домашний скот и главное лошади. Из-за трудного положения мать отправила меня в </a:t>
            </a:r>
            <a:r>
              <a:rPr lang="ru-RU" sz="1800" dirty="0" err="1" smtClean="0">
                <a:latin typeface="Arial" charset="0"/>
              </a:rPr>
              <a:t>Коктюль</a:t>
            </a:r>
            <a:r>
              <a:rPr lang="ru-RU" sz="1800" dirty="0" smtClean="0">
                <a:latin typeface="Arial" charset="0"/>
              </a:rPr>
              <a:t> к своей матери, к моей бабушке Лебедевой </a:t>
            </a:r>
            <a:r>
              <a:rPr lang="ru-RU" sz="1800" dirty="0" err="1" smtClean="0">
                <a:latin typeface="Arial" charset="0"/>
              </a:rPr>
              <a:t>Анисье</a:t>
            </a:r>
            <a:r>
              <a:rPr lang="ru-RU" sz="1800" dirty="0" smtClean="0">
                <a:latin typeface="Arial" charset="0"/>
              </a:rPr>
              <a:t> Михайловне</a:t>
            </a:r>
            <a:r>
              <a:rPr lang="ru-RU" sz="1800" b="1" dirty="0" smtClean="0">
                <a:latin typeface="Arial" charset="0"/>
              </a:rPr>
              <a:t>. Так в марте 1933 года я стал учеником </a:t>
            </a:r>
            <a:r>
              <a:rPr lang="ru-RU" sz="1800" b="1" dirty="0" err="1" smtClean="0">
                <a:latin typeface="Arial" charset="0"/>
              </a:rPr>
              <a:t>Коктюльской</a:t>
            </a:r>
            <a:r>
              <a:rPr lang="ru-RU" sz="1800" b="1" dirty="0" smtClean="0">
                <a:latin typeface="Arial" charset="0"/>
              </a:rPr>
              <a:t> начальной школы, где заведующей была Шурыгина Наталья Максимовна</a:t>
            </a:r>
            <a:r>
              <a:rPr lang="ru-RU" sz="1800" dirty="0" smtClean="0">
                <a:latin typeface="Arial" charset="0"/>
              </a:rPr>
              <a:t>, второй учительницей была Зоя Андреевна Пономарева».</a:t>
            </a:r>
          </a:p>
          <a:p>
            <a:r>
              <a:rPr lang="ru-RU" sz="1800" dirty="0" smtClean="0">
                <a:latin typeface="Arial" charset="0"/>
              </a:rPr>
              <a:t>«Хотя учеба мне давалась, постоянные недоедания и домашние заботы вынудили меня бросить школу. В марте1934 года я перестал ее посещать. Однако Наталья Максимовна Шурыгина весной допустила меня к сдаче экзаменов и я окончил </a:t>
            </a:r>
            <a:r>
              <a:rPr lang="ru-RU" sz="1800" dirty="0" err="1" smtClean="0">
                <a:latin typeface="Arial" charset="0"/>
              </a:rPr>
              <a:t>Коктюльскую</a:t>
            </a:r>
            <a:r>
              <a:rPr lang="ru-RU" sz="1800" dirty="0" smtClean="0">
                <a:latin typeface="Arial" charset="0"/>
              </a:rPr>
              <a:t> начальную школу с оценками «очень хорошо» по всем предметам. Тогда не было </a:t>
            </a:r>
            <a:r>
              <a:rPr lang="ru-RU" sz="1800" dirty="0" err="1" smtClean="0">
                <a:latin typeface="Arial" charset="0"/>
              </a:rPr>
              <a:t>пятибальной</a:t>
            </a:r>
            <a:r>
              <a:rPr lang="ru-RU" sz="1800" dirty="0" smtClean="0">
                <a:latin typeface="Arial" charset="0"/>
              </a:rPr>
              <a:t> оценки знаний учащихся, а были «неудовлетворительно» - 2, «удовлетворительно» -3, «хорошо» -4, «очень хорошо» - 5.»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в 50-60 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786322"/>
            <a:ext cx="2928958" cy="12144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008"/>
          <p:cNvPicPr>
            <a:picLocks noChangeAspect="1" noChangeArrowheads="1"/>
          </p:cNvPicPr>
          <p:nvPr/>
        </p:nvPicPr>
        <p:blipFill>
          <a:blip r:embed="rId2"/>
          <a:srcRect l="22191" t="71310" r="25890" b="1031"/>
          <a:stretch>
            <a:fillRect/>
          </a:stretch>
        </p:blipFill>
        <p:spPr bwMode="auto">
          <a:xfrm>
            <a:off x="4786314" y="1285860"/>
            <a:ext cx="3476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F:\2018-02-26\001.png"/>
          <p:cNvPicPr>
            <a:picLocks noChangeAspect="1" noChangeArrowheads="1"/>
          </p:cNvPicPr>
          <p:nvPr/>
        </p:nvPicPr>
        <p:blipFill>
          <a:blip r:embed="rId3"/>
          <a:srcRect l="16051" t="52324" r="21664" b="18832"/>
          <a:stretch>
            <a:fillRect/>
          </a:stretch>
        </p:blipFill>
        <p:spPr bwMode="auto">
          <a:xfrm>
            <a:off x="928662" y="2357430"/>
            <a:ext cx="34750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005"/>
          <p:cNvPicPr>
            <a:picLocks noChangeAspect="1" noChangeArrowheads="1"/>
          </p:cNvPicPr>
          <p:nvPr/>
        </p:nvPicPr>
        <p:blipFill>
          <a:blip r:embed="rId4"/>
          <a:srcRect l="10817" t="7396" r="20309" b="58842"/>
          <a:stretch>
            <a:fillRect/>
          </a:stretch>
        </p:blipFill>
        <p:spPr bwMode="auto">
          <a:xfrm>
            <a:off x="4714876" y="4000504"/>
            <a:ext cx="3177192" cy="21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796908"/>
          </a:xfrm>
        </p:spPr>
        <p:txBody>
          <a:bodyPr/>
          <a:lstStyle/>
          <a:p>
            <a:r>
              <a:rPr lang="ru-RU" sz="3600" b="1" dirty="0" smtClean="0"/>
              <a:t>1960-е – 1970-е годы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789373"/>
            <a:ext cx="2357454" cy="873106"/>
          </a:xfrm>
        </p:spPr>
        <p:txBody>
          <a:bodyPr/>
          <a:lstStyle/>
          <a:p>
            <a:r>
              <a:rPr lang="ru-RU" sz="2400" b="1" dirty="0" smtClean="0"/>
              <a:t>Коллектив учителей</a:t>
            </a:r>
            <a:endParaRPr lang="ru-RU" sz="2400" b="1" dirty="0"/>
          </a:p>
        </p:txBody>
      </p:sp>
      <p:pic>
        <p:nvPicPr>
          <p:cNvPr id="4100" name="Picture 4" descr="008"/>
          <p:cNvPicPr>
            <a:picLocks noChangeAspect="1" noChangeArrowheads="1"/>
          </p:cNvPicPr>
          <p:nvPr/>
        </p:nvPicPr>
        <p:blipFill>
          <a:blip r:embed="rId2" cstate="print"/>
          <a:srcRect l="22266" t="62497" r="20345" b="7123"/>
          <a:stretch>
            <a:fillRect/>
          </a:stretch>
        </p:blipFill>
        <p:spPr bwMode="auto">
          <a:xfrm>
            <a:off x="4929190" y="1500174"/>
            <a:ext cx="2999717" cy="21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008"/>
          <p:cNvPicPr>
            <a:picLocks noChangeAspect="1" noChangeArrowheads="1"/>
          </p:cNvPicPr>
          <p:nvPr/>
        </p:nvPicPr>
        <p:blipFill>
          <a:blip r:embed="rId3" cstate="print"/>
          <a:srcRect l="22266" t="11903" r="20345" b="59923"/>
          <a:stretch>
            <a:fillRect/>
          </a:stretch>
        </p:blipFill>
        <p:spPr bwMode="auto">
          <a:xfrm>
            <a:off x="571472" y="1428736"/>
            <a:ext cx="4357718" cy="293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SC04848"/>
          <p:cNvPicPr>
            <a:picLocks noChangeAspect="1" noChangeArrowheads="1"/>
          </p:cNvPicPr>
          <p:nvPr/>
        </p:nvPicPr>
        <p:blipFill>
          <a:blip r:embed="rId4" cstate="print"/>
          <a:srcRect t="5882"/>
          <a:stretch>
            <a:fillRect/>
          </a:stretch>
        </p:blipFill>
        <p:spPr bwMode="auto">
          <a:xfrm>
            <a:off x="3214678" y="3643314"/>
            <a:ext cx="354213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4" descr="Сохранить00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0036" t="12497" r="13408" b="59303"/>
          <a:stretch>
            <a:fillRect/>
          </a:stretch>
        </p:blipFill>
        <p:spPr>
          <a:xfrm>
            <a:off x="500034" y="1214422"/>
            <a:ext cx="5150221" cy="3286148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a typeface="Aparajita"/>
                <a:cs typeface="Aparajita"/>
              </a:rPr>
              <a:t>Учителя Коктюльской восьмилетней школы в 1978-1980 годы</a:t>
            </a:r>
          </a:p>
        </p:txBody>
      </p:sp>
      <p:pic>
        <p:nvPicPr>
          <p:cNvPr id="1026" name="Picture 2" descr="009"/>
          <p:cNvPicPr>
            <a:picLocks noChangeAspect="1" noChangeArrowheads="1"/>
          </p:cNvPicPr>
          <p:nvPr/>
        </p:nvPicPr>
        <p:blipFill>
          <a:blip r:embed="rId3"/>
          <a:srcRect l="29469" t="5211" r="35193" b="69205"/>
          <a:stretch>
            <a:fillRect/>
          </a:stretch>
        </p:blipFill>
        <p:spPr bwMode="auto">
          <a:xfrm>
            <a:off x="5214942" y="2786058"/>
            <a:ext cx="32956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389163" y="669815"/>
            <a:ext cx="5112568" cy="806017"/>
          </a:xfrm>
        </p:spPr>
        <p:txBody>
          <a:bodyPr/>
          <a:lstStyle/>
          <a:p>
            <a:r>
              <a:rPr lang="ru-RU" sz="3200" b="1" dirty="0" smtClean="0"/>
              <a:t>Школьные годы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3714776" cy="1928826"/>
          </a:xfrm>
        </p:spPr>
        <p:txBody>
          <a:bodyPr/>
          <a:lstStyle/>
          <a:p>
            <a:r>
              <a:rPr lang="ru-RU" sz="2000" b="1" dirty="0" smtClean="0"/>
              <a:t>Дружили, ссорились, мирились,</a:t>
            </a:r>
            <a:br>
              <a:rPr lang="ru-RU" sz="2000" b="1" dirty="0" smtClean="0"/>
            </a:br>
            <a:r>
              <a:rPr lang="ru-RU" sz="2000" b="1" dirty="0" smtClean="0"/>
              <a:t>Кто-то влюбляться успевал,</a:t>
            </a:r>
            <a:br>
              <a:rPr lang="ru-RU" sz="2000" b="1" dirty="0" smtClean="0"/>
            </a:br>
            <a:r>
              <a:rPr lang="ru-RU" sz="2000" b="1" dirty="0" smtClean="0"/>
              <a:t>А ещё в школе мы учились,</a:t>
            </a:r>
            <a:br>
              <a:rPr lang="ru-RU" sz="2000" b="1" dirty="0" smtClean="0"/>
            </a:br>
            <a:r>
              <a:rPr lang="ru-RU" sz="2000" b="1" dirty="0" smtClean="0"/>
              <a:t>Ах школа, я взрослее стал...</a:t>
            </a:r>
            <a:r>
              <a:rPr lang="ru-RU" sz="2000" dirty="0" smtClean="0"/>
              <a:t> </a:t>
            </a:r>
          </a:p>
        </p:txBody>
      </p:sp>
      <p:pic>
        <p:nvPicPr>
          <p:cNvPr id="25603" name="Picture 4" descr="1442890789599_photoshopia_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5084763"/>
            <a:ext cx="24018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014"/>
          <p:cNvPicPr>
            <a:picLocks noChangeAspect="1" noChangeArrowheads="1"/>
          </p:cNvPicPr>
          <p:nvPr/>
        </p:nvPicPr>
        <p:blipFill>
          <a:blip r:embed="rId3" cstate="print"/>
          <a:srcRect l="11147" t="9052" r="10989" b="17673"/>
          <a:stretch>
            <a:fillRect/>
          </a:stretch>
        </p:blipFill>
        <p:spPr bwMode="auto">
          <a:xfrm>
            <a:off x="4429124" y="1214422"/>
            <a:ext cx="4000496" cy="27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007"/>
          <p:cNvPicPr>
            <a:picLocks noChangeAspect="1" noChangeArrowheads="1"/>
          </p:cNvPicPr>
          <p:nvPr/>
        </p:nvPicPr>
        <p:blipFill>
          <a:blip r:embed="rId4"/>
          <a:srcRect l="26961" t="55054" r="24184" b="17360"/>
          <a:stretch>
            <a:fillRect/>
          </a:stretch>
        </p:blipFill>
        <p:spPr bwMode="auto">
          <a:xfrm>
            <a:off x="5000628" y="4000504"/>
            <a:ext cx="2847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005"/>
          <p:cNvPicPr>
            <a:picLocks noChangeAspect="1" noChangeArrowheads="1"/>
          </p:cNvPicPr>
          <p:nvPr/>
        </p:nvPicPr>
        <p:blipFill>
          <a:blip r:embed="rId5" cstate="print"/>
          <a:srcRect l="9052" t="52895" r="13907" b="6752"/>
          <a:stretch>
            <a:fillRect/>
          </a:stretch>
        </p:blipFill>
        <p:spPr bwMode="auto">
          <a:xfrm>
            <a:off x="928662" y="3429000"/>
            <a:ext cx="3324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321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Aparajita</vt:lpstr>
      <vt:lpstr>Arial</vt:lpstr>
      <vt:lpstr>Calibri</vt:lpstr>
      <vt:lpstr>Тема Office</vt:lpstr>
      <vt:lpstr>Презентация PowerPoint</vt:lpstr>
      <vt:lpstr> Этапы развития школы</vt:lpstr>
      <vt:lpstr>Фотографии развития школы </vt:lpstr>
      <vt:lpstr>Воспоминания «Моя биография» Карманов Д.Д.(1987 год)</vt:lpstr>
      <vt:lpstr>Школа в 50-60 годы</vt:lpstr>
      <vt:lpstr>1960-е – 1970-е годы</vt:lpstr>
      <vt:lpstr>Презентация PowerPoint</vt:lpstr>
      <vt:lpstr>Школьные годы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Директор</cp:lastModifiedBy>
  <cp:revision>77</cp:revision>
  <dcterms:created xsi:type="dcterms:W3CDTF">2018-01-05T21:41:15Z</dcterms:created>
  <dcterms:modified xsi:type="dcterms:W3CDTF">2018-04-05T03:36:12Z</dcterms:modified>
</cp:coreProperties>
</file>