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5" r:id="rId8"/>
    <p:sldId id="260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0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2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4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6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3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5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2BCC-4AD8-46BE-8754-D7994CB123AC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206D-79C1-4C83-887B-83FB0D78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1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#PR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Moi-portal.ru&amp;post=-155785622_24&amp;cc_key=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#%D0%9C%D0%B5%D0%B4%D0%B8%D0%B0%D1%81%D1%82%D1%80%D0%B0%D0%BD%D0%B0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6476"/>
            <a:ext cx="9449376" cy="70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43708">
            <a:off x="608813" y="162496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	В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этом году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нашей школе выпала честь принять участие в таком масштабном проекте как «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Медиастрана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». Именно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это стало значимым стимулом для написания летописи родной школы.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Мы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должны сохранить память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важных и интересных событиях школьной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жизни достижениях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школы. Поэтому, будем рады «полистать» вместе с вами страницы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школьной летописи под названием «Мы лидеры», на которых мы расскажем и покажем как все было...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42" y="-246533"/>
            <a:ext cx="9788484" cy="7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Не </a:t>
            </a:r>
            <a:r>
              <a:rPr lang="ru-RU" sz="2000" dirty="0"/>
              <a:t>успели оглянуться, уже приблизился последний модуль </a:t>
            </a:r>
            <a:r>
              <a:rPr lang="ru-RU" sz="2000" dirty="0">
                <a:hlinkClick r:id="rId3"/>
              </a:rPr>
              <a:t>#</a:t>
            </a:r>
            <a:r>
              <a:rPr lang="ru-RU" sz="2000" dirty="0" smtClean="0">
                <a:hlinkClick r:id="rId3"/>
              </a:rPr>
              <a:t>PR</a:t>
            </a:r>
            <a:r>
              <a:rPr lang="ru-RU" sz="2000" dirty="0"/>
              <a:t> </a:t>
            </a:r>
            <a:r>
              <a:rPr lang="ru-RU" sz="2000" dirty="0" smtClean="0"/>
              <a:t>он прошел 23 марта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Нас </a:t>
            </a:r>
            <a:r>
              <a:rPr lang="ru-RU" sz="2000" dirty="0" err="1" smtClean="0"/>
              <a:t>ждалат</a:t>
            </a:r>
            <a:r>
              <a:rPr lang="ru-RU" sz="2000" dirty="0" smtClean="0"/>
              <a:t> </a:t>
            </a:r>
            <a:r>
              <a:rPr lang="ru-RU" sz="2000" dirty="0"/>
              <a:t>творческая встреча «PR: КАК ПОЛАКОМИТЬСЯ ИМИДЖЕМ» с пресс-секретарём "Тюмень Водоканал" Иваном </a:t>
            </a:r>
            <a:r>
              <a:rPr lang="ru-RU" sz="2000" dirty="0" err="1"/>
              <a:t>Камельских</a:t>
            </a:r>
            <a:r>
              <a:rPr lang="ru-RU" sz="2000" dirty="0"/>
              <a:t> </a:t>
            </a:r>
            <a:r>
              <a:rPr lang="ru-RU" sz="2000" dirty="0" smtClean="0"/>
              <a:t> и мастер-класс </a:t>
            </a:r>
            <a:r>
              <a:rPr lang="ru-RU" sz="2000" dirty="0"/>
              <a:t>«Информационный бартер или сколько стоят ваши новости?» с пресс-секретарём департамента здравоохранения Тюменской области Александрой </a:t>
            </a:r>
            <a:r>
              <a:rPr lang="ru-RU" sz="2000" dirty="0" smtClean="0"/>
              <a:t>Малыгиной.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/>
              <a:t>	Мы </a:t>
            </a:r>
            <a:r>
              <a:rPr lang="ru-RU" sz="2000" dirty="0" err="1" smtClean="0"/>
              <a:t>училисья</a:t>
            </a:r>
            <a:r>
              <a:rPr lang="ru-RU" sz="2000" dirty="0" smtClean="0"/>
              <a:t> </a:t>
            </a:r>
            <a:r>
              <a:rPr lang="ru-RU" sz="2000" dirty="0"/>
              <a:t>круто преподносить новости и делать рекламу красиво! </a:t>
            </a:r>
            <a:br>
              <a:rPr lang="ru-RU" sz="2000" dirty="0"/>
            </a:br>
            <a:r>
              <a:rPr lang="ru-RU" sz="2000" dirty="0" smtClean="0"/>
              <a:t>	А </a:t>
            </a:r>
            <a:r>
              <a:rPr lang="ru-RU" sz="2000" dirty="0"/>
              <a:t>также </a:t>
            </a:r>
            <a:r>
              <a:rPr lang="ru-RU" sz="2000" dirty="0" smtClean="0"/>
              <a:t>обсудили </a:t>
            </a:r>
            <a:r>
              <a:rPr lang="ru-RU" sz="2000" dirty="0"/>
              <a:t>предстоящий фестиваль и </a:t>
            </a:r>
            <a:r>
              <a:rPr lang="ru-RU" sz="2000" dirty="0" smtClean="0"/>
              <a:t>узнали </a:t>
            </a:r>
            <a:r>
              <a:rPr lang="ru-RU" sz="2000" dirty="0"/>
              <a:t>свои бонусы!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17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7141"/>
            <a:ext cx="9654770" cy="71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867">
            <a:off x="3684129" y="-483751"/>
            <a:ext cx="3772048" cy="3772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730">
            <a:off x="-75969" y="2574286"/>
            <a:ext cx="4552444" cy="3414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889">
            <a:off x="4573096" y="3206729"/>
            <a:ext cx="4548886" cy="34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79" y="-387424"/>
            <a:ext cx="9747441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24 ноября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ебята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из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7 класса посетили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три тематические лекции. 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качестве спикеров на них выступили журналист и один из администраторов популярной группы «Афиша Тюмени|КтоКуда72» Иван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Катруха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Яна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Шулика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работающая на сайте «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hlinkClick r:id="rId3"/>
              </a:rPr>
              <a:t>Moi-portal.ru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», и тюменский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блогер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Светлана Захарова. 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Ученики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узнали много полезной информации о главной теме мероприятия: каким образом им следует продвигать себя и свои работы в социальных сетях. Также им не забыли рассказать о безопасности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соцсетях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о контенте новостей, публикуемых на «Афиша Тюмени|КтоКуда72» и «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hlinkClick r:id="rId3"/>
              </a:rPr>
              <a:t>Moi-portal.ru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», и дали несколько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лайфхаков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тему того, как выгоднее оформить свой профиль в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Instagram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». 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офисе «Моя территория» юным журналистам удалось понаблюдать за атмосферой кипящей работы, увидеть журналистский процесс воочию и снять на видео домашнее задание - визитку пресс-центра. 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Без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сомнения,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вынесли для себя много нового и уже готовы продолжать отстаивать честь своей школы дальше.</a:t>
            </a:r>
          </a:p>
        </p:txBody>
      </p:sp>
    </p:spTree>
    <p:extLst>
      <p:ext uri="{BB962C8B-B14F-4D97-AF65-F5344CB8AC3E}">
        <p14:creationId xmlns:p14="http://schemas.microsoft.com/office/powerpoint/2010/main" val="11806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200665"/>
            <a:ext cx="9823653" cy="73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4736"/>
            <a:ext cx="6135599" cy="3492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204">
            <a:off x="1470472" y="2886164"/>
            <a:ext cx="6272504" cy="3570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043">
            <a:off x="5076056" y="116632"/>
            <a:ext cx="4572000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483" y="-306321"/>
            <a:ext cx="9701912" cy="72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68309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10 декабря состоялся второй модуль  проекта. В ходе которого мы постигали </a:t>
            </a:r>
            <a:r>
              <a:rPr lang="ru-RU" sz="2000" dirty="0"/>
              <a:t>азы монтажа и видеожурналистики 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/>
              <a:t>	Ребята </a:t>
            </a:r>
            <a:r>
              <a:rPr lang="ru-RU" sz="2000" dirty="0"/>
              <a:t>узнали о зажимах и ошибках журналистов при работе на камеру, и даже сами попробовали себя в роли ведущих: развлекательных, скандальных и новостных программ. Корреспондент программы «Тюменское время» Лилия Вагина подсказала юным журналистам, над чем ещё им стоит поработать. А также мы познакомились с </a:t>
            </a:r>
            <a:r>
              <a:rPr lang="ru-RU" sz="2000" dirty="0" err="1"/>
              <a:t>мегакрутым</a:t>
            </a:r>
            <a:r>
              <a:rPr lang="ru-RU" sz="2000" dirty="0"/>
              <a:t> оператором и режиссером Сергеем </a:t>
            </a:r>
            <a:r>
              <a:rPr lang="ru-RU" sz="2000" dirty="0" err="1"/>
              <a:t>Пшенцовым</a:t>
            </a:r>
            <a:r>
              <a:rPr lang="ru-RU" sz="2000" dirty="0"/>
              <a:t>, научились основам монтажа своего материала в программе «</a:t>
            </a:r>
            <a:r>
              <a:rPr lang="ru-RU" sz="2000" dirty="0" err="1"/>
              <a:t>Adobe</a:t>
            </a:r>
            <a:r>
              <a:rPr lang="ru-RU" sz="2000" dirty="0"/>
              <a:t> </a:t>
            </a:r>
            <a:r>
              <a:rPr lang="ru-RU" sz="2000" dirty="0" err="1"/>
              <a:t>Premiere</a:t>
            </a:r>
            <a:r>
              <a:rPr lang="ru-RU" sz="2000" dirty="0"/>
              <a:t> </a:t>
            </a:r>
            <a:r>
              <a:rPr lang="ru-RU" sz="2000" dirty="0" err="1"/>
              <a:t>Pro</a:t>
            </a:r>
            <a:r>
              <a:rPr lang="ru-RU" sz="2000" dirty="0"/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1817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7141"/>
            <a:ext cx="9654770" cy="71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654">
            <a:off x="5562730" y="2700444"/>
            <a:ext cx="2989509" cy="5251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872">
            <a:off x="-74648" y="567563"/>
            <a:ext cx="3671374" cy="6449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895">
            <a:off x="2825838" y="391117"/>
            <a:ext cx="5355057" cy="30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7141"/>
            <a:ext cx="9654770" cy="71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700808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2 </a:t>
            </a:r>
            <a:r>
              <a:rPr lang="ru-RU" sz="2000" dirty="0"/>
              <a:t>января учащиеся </a:t>
            </a:r>
            <a:r>
              <a:rPr lang="ru-RU" sz="2000" dirty="0" err="1" smtClean="0"/>
              <a:t>Коктюльской</a:t>
            </a:r>
            <a:r>
              <a:rPr lang="ru-RU" sz="2000" dirty="0" smtClean="0"/>
              <a:t> </a:t>
            </a:r>
            <a:r>
              <a:rPr lang="ru-RU" sz="2000" dirty="0"/>
              <a:t>школы посетили 3 </a:t>
            </a:r>
            <a:r>
              <a:rPr lang="ru-RU" sz="2000" dirty="0" smtClean="0"/>
              <a:t>модуль: «Радио» </a:t>
            </a:r>
            <a:r>
              <a:rPr lang="ru-RU" sz="2000" dirty="0"/>
              <a:t>проекта </a:t>
            </a:r>
            <a:r>
              <a:rPr lang="ru-RU" sz="2000" dirty="0">
                <a:hlinkClick r:id="rId3"/>
              </a:rPr>
              <a:t>#</a:t>
            </a:r>
            <a:r>
              <a:rPr lang="ru-RU" sz="2000" dirty="0" err="1">
                <a:hlinkClick r:id="rId3"/>
              </a:rPr>
              <a:t>Медиастрана</a:t>
            </a:r>
            <a:r>
              <a:rPr lang="ru-RU" sz="2000" dirty="0"/>
              <a:t>. Лекцию что такое радио «Ребячья Республика»  как, кто работает мы услышали от мэтра тюменского радио, доцента кафедры журналистики </a:t>
            </a:r>
            <a:r>
              <a:rPr lang="ru-RU" sz="2000" dirty="0" err="1"/>
              <a:t>ТюмГУ</a:t>
            </a:r>
            <a:r>
              <a:rPr lang="ru-RU" sz="2000" dirty="0"/>
              <a:t>, главного редактора Радио "Ребячья Республика" 89.2 FM Андрея Ковалёва.  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своем сообщении Андрей Ковалев рассказал, почему он выбрал именно радио, пояснил ребятам: какие профессии востребованы на радио, чем радио отличается от других отраслей СМИ   , какими качествами должен обладать радиоведущий. А после лекции ребята попробовали записать актуальную новость, которую можно будет прослушать в группе «Ребячья Республика» и на волне 89.2 FM . </a:t>
            </a:r>
            <a:r>
              <a:rPr lang="ru-RU" sz="2000" dirty="0" smtClean="0"/>
              <a:t>Было здорово!</a:t>
            </a:r>
            <a:r>
              <a:rPr lang="ru-RU" sz="2000" dirty="0"/>
              <a:t>  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17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7141"/>
            <a:ext cx="9654770" cy="71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40968"/>
            <a:ext cx="4536504" cy="4089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671">
            <a:off x="776" y="815099"/>
            <a:ext cx="4661364" cy="3496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295">
            <a:off x="4872122" y="624592"/>
            <a:ext cx="4630688" cy="34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00665"/>
            <a:ext cx="9577064" cy="71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О </a:t>
            </a:r>
            <a:r>
              <a:rPr lang="ru-RU" sz="2000" dirty="0"/>
              <a:t>буднях и секретах газетчиков </a:t>
            </a:r>
            <a:r>
              <a:rPr lang="ru-RU" sz="2000" dirty="0" smtClean="0"/>
              <a:t>ученикам 7 класса </a:t>
            </a:r>
            <a:r>
              <a:rPr lang="ru-RU" sz="2000" dirty="0"/>
              <a:t>рассказали в «</a:t>
            </a:r>
            <a:r>
              <a:rPr lang="ru-RU" sz="2000" dirty="0" err="1"/>
              <a:t>Медиастране</a:t>
            </a:r>
            <a:r>
              <a:rPr lang="ru-RU" sz="2000" dirty="0"/>
              <a:t>».</a:t>
            </a:r>
            <a:br>
              <a:rPr lang="ru-RU" sz="2000" dirty="0"/>
            </a:br>
            <a:r>
              <a:rPr lang="ru-RU" sz="2000" dirty="0" smtClean="0"/>
              <a:t>	2 </a:t>
            </a:r>
            <a:r>
              <a:rPr lang="ru-RU" sz="2000" dirty="0"/>
              <a:t>марта 2018 года команда наших </a:t>
            </a:r>
            <a:r>
              <a:rPr lang="ru-RU" sz="2000" dirty="0" smtClean="0"/>
              <a:t>юных корреспондентов </a:t>
            </a:r>
            <a:r>
              <a:rPr lang="ru-RU" sz="2000" dirty="0"/>
              <a:t>вновь отправилась за профессиональными знаниями в «</a:t>
            </a:r>
            <a:r>
              <a:rPr lang="ru-RU" sz="2000" dirty="0" err="1"/>
              <a:t>Медиастрану</a:t>
            </a:r>
            <a:r>
              <a:rPr lang="ru-RU" sz="2000" dirty="0"/>
              <a:t>». На этот раз мы смогли познакомиться с печатной журналистикой.</a:t>
            </a:r>
            <a:br>
              <a:rPr lang="ru-RU" sz="2000" dirty="0"/>
            </a:br>
            <a:r>
              <a:rPr lang="ru-RU" sz="2000" dirty="0" smtClean="0"/>
              <a:t>	В </a:t>
            </a:r>
            <a:r>
              <a:rPr lang="ru-RU" sz="2000" dirty="0"/>
              <a:t>Доме Печати мы увидели, как создается газета. Мы посетили множество больших цехов с огромными печатными станками, которые режут, красят, фальцуют, скрепляют, делают оттиски и различные перфорации на бумаге.</a:t>
            </a:r>
            <a:br>
              <a:rPr lang="ru-RU" sz="2000" dirty="0"/>
            </a:br>
            <a:r>
              <a:rPr lang="ru-RU" sz="2000" dirty="0" smtClean="0"/>
              <a:t>	Кандидат </a:t>
            </a:r>
            <a:r>
              <a:rPr lang="ru-RU" sz="2000" dirty="0"/>
              <a:t>филологических наук, доцент кафедры истории и теории журналистики </a:t>
            </a:r>
            <a:r>
              <a:rPr lang="ru-RU" sz="2000" dirty="0" err="1"/>
              <a:t>ТюмГУ</a:t>
            </a:r>
            <a:r>
              <a:rPr lang="ru-RU" sz="2000" dirty="0"/>
              <a:t> Николай Шишкин рассказал нам о том, что такое заголовок статьи, из чего он состоит, а также познакомили с видами </a:t>
            </a:r>
            <a:r>
              <a:rPr lang="ru-RU" sz="2000" dirty="0" smtClean="0"/>
              <a:t>заголовков. Мы </a:t>
            </a:r>
            <a:r>
              <a:rPr lang="ru-RU" sz="2000" dirty="0"/>
              <a:t>попытались придумать свои заголовки к различным новостям: информационные и игровые. Получилось довольно забавно. Они получились смешные и серьезные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nthornofhornet.narod.ru/images/podl12011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7141"/>
            <a:ext cx="9654770" cy="71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4608512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451555"/>
            <a:ext cx="4395337" cy="3296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5303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2018-03-10T16:01:10Z</dcterms:created>
  <dcterms:modified xsi:type="dcterms:W3CDTF">2018-04-11T18:00:31Z</dcterms:modified>
</cp:coreProperties>
</file>