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198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24.09.2018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Настроение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1785926"/>
            <a:ext cx="6429420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1214422"/>
            <a:ext cx="70009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/>
              <a:t> </a:t>
            </a:r>
            <a:r>
              <a:rPr lang="en-US" sz="4000" b="1" dirty="0" smtClean="0"/>
              <a:t>Good morning,  </a:t>
            </a:r>
            <a:r>
              <a:rPr lang="en-US" sz="4000" b="1" dirty="0" smtClean="0"/>
              <a:t>good</a:t>
            </a:r>
            <a:r>
              <a:rPr lang="ru-RU" sz="4000" b="1" dirty="0" smtClean="0"/>
              <a:t> </a:t>
            </a:r>
            <a:r>
              <a:rPr lang="en-US" sz="4000" b="1" dirty="0" smtClean="0"/>
              <a:t>morning</a:t>
            </a:r>
            <a:r>
              <a:rPr lang="en-US" sz="4000" b="1" dirty="0" smtClean="0"/>
              <a:t>,</a:t>
            </a:r>
          </a:p>
          <a:p>
            <a:pPr>
              <a:buNone/>
            </a:pPr>
            <a:r>
              <a:rPr lang="ru-RU" sz="4000" b="1" dirty="0" smtClean="0"/>
              <a:t>            </a:t>
            </a:r>
            <a:r>
              <a:rPr lang="en-US" sz="4000" b="1" dirty="0" smtClean="0"/>
              <a:t>Good </a:t>
            </a:r>
            <a:r>
              <a:rPr lang="en-US" sz="4000" b="1" dirty="0" smtClean="0"/>
              <a:t>morning </a:t>
            </a:r>
            <a:r>
              <a:rPr lang="en-US" sz="4000" b="1" dirty="0" smtClean="0"/>
              <a:t>to</a:t>
            </a:r>
            <a:r>
              <a:rPr lang="ru-RU" sz="4000" b="1" dirty="0" smtClean="0"/>
              <a:t> </a:t>
            </a:r>
            <a:r>
              <a:rPr lang="en-US" sz="4000" b="1" dirty="0" smtClean="0"/>
              <a:t>you</a:t>
            </a:r>
            <a:r>
              <a:rPr lang="en-US" sz="4000" b="1" dirty="0" smtClean="0"/>
              <a:t>.</a:t>
            </a:r>
          </a:p>
          <a:p>
            <a:pPr>
              <a:buNone/>
            </a:pPr>
            <a:r>
              <a:rPr lang="ru-RU" sz="4000" b="1" dirty="0" smtClean="0"/>
              <a:t> </a:t>
            </a:r>
            <a:r>
              <a:rPr lang="en-US" sz="4000" b="1" dirty="0" smtClean="0"/>
              <a:t>Good </a:t>
            </a:r>
            <a:r>
              <a:rPr lang="en-US" sz="4000" b="1" dirty="0" smtClean="0"/>
              <a:t>morning, good morning,</a:t>
            </a:r>
          </a:p>
          <a:p>
            <a:pPr>
              <a:buNone/>
            </a:pPr>
            <a:r>
              <a:rPr lang="ru-RU" sz="4000" b="1" dirty="0" smtClean="0"/>
              <a:t>           </a:t>
            </a:r>
            <a:r>
              <a:rPr lang="ru-RU" sz="4000" b="1" dirty="0" smtClean="0"/>
              <a:t> </a:t>
            </a:r>
            <a:r>
              <a:rPr lang="en-US" sz="4000" b="1" dirty="0" smtClean="0"/>
              <a:t>We are glad to see you.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6000" i="1" dirty="0" smtClean="0"/>
              <a:t>see, tree, street, meet, bee</a:t>
            </a:r>
            <a:endParaRPr lang="ru-RU" sz="6000" dirty="0" smtClean="0"/>
          </a:p>
          <a:p>
            <a:r>
              <a:rPr lang="en-US" sz="6000" i="1" dirty="0" smtClean="0"/>
              <a:t> </a:t>
            </a:r>
            <a:r>
              <a:rPr lang="en-US" sz="6000" i="1" dirty="0" smtClean="0"/>
              <a:t>sun, run, duck, jump</a:t>
            </a:r>
            <a:endParaRPr lang="ru-RU" sz="6000" dirty="0" smtClean="0"/>
          </a:p>
          <a:p>
            <a:r>
              <a:rPr lang="en-US" sz="6000" i="1" dirty="0" smtClean="0"/>
              <a:t> </a:t>
            </a:r>
            <a:r>
              <a:rPr lang="en-US" sz="6000" i="1" dirty="0" smtClean="0"/>
              <a:t>rose, go, stone, note</a:t>
            </a:r>
            <a:endParaRPr lang="ru-RU" sz="6000" dirty="0" smtClean="0"/>
          </a:p>
          <a:p>
            <a:pPr>
              <a:buFont typeface="Wingdings" pitchFamily="2" charset="2"/>
              <a:buChar char="v"/>
            </a:pP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>
              <a:buFont typeface="Wingdings" pitchFamily="2" charset="2"/>
              <a:buChar char="q"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Самопроверка</a:t>
            </a:r>
            <a:br>
              <a:rPr lang="ru-RU" dirty="0" smtClean="0"/>
            </a:br>
            <a:r>
              <a:rPr lang="en-US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5300" dirty="0" smtClean="0"/>
              <a:t>4 </a:t>
            </a:r>
            <a:r>
              <a:rPr lang="en-US" sz="5300" dirty="0" smtClean="0"/>
              <a:t>have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5300" dirty="0" smtClean="0"/>
              <a:t>2 </a:t>
            </a:r>
            <a:r>
              <a:rPr lang="en-US" sz="5300" dirty="0" smtClean="0"/>
              <a:t>invite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5300" dirty="0" smtClean="0"/>
              <a:t>5 </a:t>
            </a:r>
            <a:r>
              <a:rPr lang="en-US" sz="5300" dirty="0" smtClean="0"/>
              <a:t>see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5300" dirty="0" smtClean="0"/>
              <a:t>1 </a:t>
            </a:r>
            <a:r>
              <a:rPr lang="en-US" sz="5300" dirty="0" smtClean="0"/>
              <a:t>drink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ru-RU" sz="5300" dirty="0" smtClean="0"/>
              <a:t>3 </a:t>
            </a:r>
            <a:r>
              <a:rPr lang="en-US" sz="5300" dirty="0" smtClean="0"/>
              <a:t>eat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Взаимопроверка</a:t>
            </a:r>
            <a:br>
              <a:rPr lang="ru-RU" dirty="0" smtClean="0"/>
            </a:br>
            <a:r>
              <a:rPr lang="en-US" dirty="0" smtClean="0"/>
              <a:t>1. </a:t>
            </a:r>
            <a:r>
              <a:rPr lang="en-US" sz="5300" dirty="0" smtClean="0"/>
              <a:t>had</a:t>
            </a:r>
            <a:br>
              <a:rPr lang="en-US" sz="5300" dirty="0" smtClean="0"/>
            </a:br>
            <a:r>
              <a:rPr lang="en-US" sz="5300" dirty="0" smtClean="0"/>
              <a:t>2. went</a:t>
            </a:r>
            <a:br>
              <a:rPr lang="en-US" sz="5300" dirty="0" smtClean="0"/>
            </a:br>
            <a:r>
              <a:rPr lang="en-US" sz="5300" dirty="0" smtClean="0"/>
              <a:t>3. made</a:t>
            </a:r>
            <a:br>
              <a:rPr lang="en-US" sz="5300" dirty="0" smtClean="0"/>
            </a:br>
            <a:r>
              <a:rPr lang="en-US" sz="5300" dirty="0" smtClean="0"/>
              <a:t>4. watched</a:t>
            </a:r>
            <a:br>
              <a:rPr lang="en-US" sz="5300" dirty="0" smtClean="0"/>
            </a:br>
            <a:r>
              <a:rPr lang="en-US" sz="5300" dirty="0" smtClean="0"/>
              <a:t>5. helped</a:t>
            </a:r>
            <a:br>
              <a:rPr lang="en-US" sz="5300" dirty="0" smtClean="0"/>
            </a:br>
            <a:r>
              <a:rPr lang="en-US" sz="5300" dirty="0" smtClean="0"/>
              <a:t>6. did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Рефлексия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1857364"/>
            <a:ext cx="6858048" cy="3357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</TotalTime>
  <Words>55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Настроение </vt:lpstr>
      <vt:lpstr>Слайд 2</vt:lpstr>
      <vt:lpstr>Слайд 3</vt:lpstr>
      <vt:lpstr>       Самопроверка   4 have 2 invite 5 see 1 drink 3 eat </vt:lpstr>
      <vt:lpstr>        Взаимопроверка 1. had 2. went 3. made 4. watched 5. helped 6. did </vt:lpstr>
      <vt:lpstr>Рефлексия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Настроение </dc:title>
  <dc:creator>Пользователь</dc:creator>
  <cp:lastModifiedBy>Пользователь</cp:lastModifiedBy>
  <cp:revision>7</cp:revision>
  <dcterms:created xsi:type="dcterms:W3CDTF">2018-09-24T18:33:18Z</dcterms:created>
  <dcterms:modified xsi:type="dcterms:W3CDTF">2018-09-24T19:35:23Z</dcterms:modified>
</cp:coreProperties>
</file>