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422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0D50-E0FA-4F5A-A1A8-73438710BEA4}" type="datetimeFigureOut">
              <a:rPr lang="ru-RU" smtClean="0"/>
              <a:pPr/>
              <a:t>06.02.2019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C9FB8-9AB3-4990-A427-CF8A11368F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t="-5000" r="-6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443542"/>
            <a:ext cx="5829300" cy="830492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Уважаемые </a:t>
            </a:r>
            <a:r>
              <a:rPr lang="ru-RU" sz="3100" b="1" dirty="0">
                <a:solidFill>
                  <a:srgbClr val="FF0000"/>
                </a:solidFill>
                <a:latin typeface="Monotype Corsiva" pitchFamily="66" charset="0"/>
              </a:rPr>
              <a:t>выпускники 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b="1" dirty="0" err="1" smtClean="0">
                <a:solidFill>
                  <a:srgbClr val="FF0000"/>
                </a:solidFill>
                <a:latin typeface="Monotype Corsiva" pitchFamily="66" charset="0"/>
              </a:rPr>
              <a:t>Коктюльской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  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СОШ,</a:t>
            </a:r>
            <a:b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Monotype Corsiva" pitchFamily="66" charset="0"/>
              </a:rPr>
              <a:t>приглашаем 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>Вас на </a:t>
            </a:r>
            <a:r>
              <a:rPr lang="ru-RU" sz="3100" b="1" dirty="0">
                <a:solidFill>
                  <a:srgbClr val="FF0000"/>
                </a:solidFill>
                <a:latin typeface="Monotype Corsiva" pitchFamily="66" charset="0"/>
              </a:rPr>
              <a:t>Вечер встречи выпускников</a:t>
            </a:r>
            <a:r>
              <a:rPr lang="ru-RU" sz="3100" dirty="0">
                <a:solidFill>
                  <a:srgbClr val="FF0000"/>
                </a:solidFill>
                <a:latin typeface="Monotype Corsiva" pitchFamily="66" charset="0"/>
              </a:rPr>
              <a:t>, 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>который состоится 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9 февраля 2019г. в 18:00 </a:t>
            </a:r>
            <a:r>
              <a:rPr lang="ru-RU" sz="3100" b="1" dirty="0">
                <a:solidFill>
                  <a:srgbClr val="FF0000"/>
                </a:solidFill>
                <a:latin typeface="Monotype Corsiva" pitchFamily="66" charset="0"/>
              </a:rPr>
              <a:t>часов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.</a:t>
            </a:r>
            <a:b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002060"/>
                </a:solidFill>
                <a:latin typeface="Monotype Corsiva" pitchFamily="66" charset="0"/>
              </a:rPr>
              <a:t>Средь суматохи будней бесконечных,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002060"/>
                </a:solidFill>
                <a:latin typeface="Monotype Corsiva" pitchFamily="66" charset="0"/>
              </a:rPr>
              <a:t>     Средь важных дел и мелочных хлопот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002060"/>
                </a:solidFill>
                <a:latin typeface="Monotype Corsiva" pitchFamily="66" charset="0"/>
              </a:rPr>
              <a:t>     В мир возвратиться юности беспечной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002060"/>
                </a:solidFill>
                <a:latin typeface="Monotype Corsiva" pitchFamily="66" charset="0"/>
              </a:rPr>
              <a:t>     Дарует шанс наш школьный вечер встречи.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002060"/>
                </a:solidFill>
                <a:latin typeface="Monotype Corsiva" pitchFamily="66" charset="0"/>
              </a:rPr>
              <a:t>     Придите в школу - школа </a:t>
            </a:r>
            <a:r>
              <a:rPr lang="ru-RU" sz="3100" b="1" dirty="0" smtClean="0">
                <a:solidFill>
                  <a:srgbClr val="002060"/>
                </a:solidFill>
                <a:latin typeface="Monotype Corsiva" pitchFamily="66" charset="0"/>
              </a:rPr>
              <a:t>ждёт</a:t>
            </a:r>
            <a:r>
              <a:rPr lang="ru-RU" sz="3100" b="1" dirty="0" smtClean="0">
                <a:solidFill>
                  <a:srgbClr val="002060"/>
                </a:solidFill>
                <a:latin typeface="Monotype Corsiva" pitchFamily="66" charset="0"/>
              </a:rPr>
              <a:t>!</a:t>
            </a:r>
            <a: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100" b="1" dirty="0">
                <a:solidFill>
                  <a:srgbClr val="FF0000"/>
                </a:solidFill>
                <a:latin typeface="Monotype Corsiva" pitchFamily="66" charset="0"/>
              </a:rPr>
              <a:t>Мы вас 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ждём </a:t>
            </a:r>
            <a:r>
              <a:rPr lang="ru-RU" sz="3100" b="1" dirty="0">
                <a:solidFill>
                  <a:srgbClr val="FF0000"/>
                </a:solidFill>
                <a:latin typeface="Monotype Corsiva" pitchFamily="66" charset="0"/>
              </a:rPr>
              <a:t>на вечере встречи, дорогие наши выпускники</a:t>
            </a:r>
            <a:r>
              <a:rPr lang="ru-RU" sz="3100" b="1" dirty="0" smtClean="0">
                <a:solidFill>
                  <a:srgbClr val="FF0000"/>
                </a:solidFill>
                <a:latin typeface="Monotype Corsiva" pitchFamily="66" charset="0"/>
              </a:rPr>
              <a:t>!</a:t>
            </a: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smtClean="0">
                <a:solidFill>
                  <a:srgbClr val="FF0000"/>
                </a:solidFill>
              </a:rPr>
              <a:t>Юбилейные выпуски: 2014г., 2009г., 2004г., 1999г, 1994г.,1989г.,1984г., 1979г., 1974г.</a:t>
            </a:r>
            <a:r>
              <a:rPr lang="ru-RU" sz="2800" dirty="0">
                <a:solidFill>
                  <a:srgbClr val="FF0000"/>
                </a:solidFill>
              </a:rPr>
              <a:t/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  <a:latin typeface="Monotype Corsiva" pitchFamily="66" charset="0"/>
              </a:rPr>
              <a:t>Коллектив педагогов и учащихся </a:t>
            </a:r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школы.</a:t>
            </a:r>
            <a:r>
              <a:rPr lang="ru-RU" sz="2800" b="1" dirty="0">
                <a:solidFill>
                  <a:srgbClr val="FF0000"/>
                </a:solidFill>
                <a:latin typeface="Monotype Corsiva" pitchFamily="66" charset="0"/>
              </a:rPr>
              <a:t/>
            </a:r>
            <a:br>
              <a:rPr lang="ru-RU" sz="2800" b="1" dirty="0">
                <a:solidFill>
                  <a:srgbClr val="FF0000"/>
                </a:solidFill>
                <a:latin typeface="Monotype Corsiva" pitchFamily="66" charset="0"/>
              </a:rPr>
            </a:br>
            <a:endParaRPr lang="ru-RU" sz="2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Monotype Corsiva</vt:lpstr>
      <vt:lpstr>Тема Office</vt:lpstr>
      <vt:lpstr> Уважаемые выпускники  Коктюльской  СОШ, приглашаем Вас на Вечер встречи выпускников, который состоится 9 февраля 2019г. в 18:00 часов.  Средь суматохи будней бесконечных,      Средь важных дел и мелочных хлопот      В мир возвратиться юности беспечной      Дарует шанс наш школьный вечер встречи.      Придите в школу - школа ждёт! Мы вас ждём на вечере встречи, дорогие наши выпускники! Юбилейные выпуски: 2014г., 2009г., 2004г., 1999г, 1994г.,1989г.,1984г., 1979г., 1974г. Коллектив педагогов и учащихся школы.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выпускники МАОУ Ильинской СОШ приглашаем Вас на Вечер встречи выпускников, который состоится 16 марта в 17:00 часов.  Средь суматохи будней бесконечных,      Средь важных дел и мелочных хлопот      В мир возвратиться юности беспечной      Дарует шанс наш школьный вечер встречи.      Придите в школу - школа ждет!    Мы вас ждём на вечере встречи, дорогие наши выпускники!  Коллектив педагогов и учащихся школы.</dc:title>
  <dc:creator>Татьяна!!!</dc:creator>
  <cp:lastModifiedBy>Учитель</cp:lastModifiedBy>
  <cp:revision>5</cp:revision>
  <dcterms:created xsi:type="dcterms:W3CDTF">2013-02-28T06:52:45Z</dcterms:created>
  <dcterms:modified xsi:type="dcterms:W3CDTF">2019-02-06T08:03:21Z</dcterms:modified>
</cp:coreProperties>
</file>