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1" r:id="rId5"/>
    <p:sldId id="272" r:id="rId6"/>
    <p:sldId id="320" r:id="rId7"/>
    <p:sldId id="274" r:id="rId8"/>
    <p:sldId id="273" r:id="rId9"/>
    <p:sldId id="262" r:id="rId10"/>
    <p:sldId id="276" r:id="rId11"/>
    <p:sldId id="310" r:id="rId12"/>
    <p:sldId id="277" r:id="rId13"/>
    <p:sldId id="285" r:id="rId14"/>
    <p:sldId id="318" r:id="rId15"/>
    <p:sldId id="331" r:id="rId16"/>
    <p:sldId id="282" r:id="rId17"/>
    <p:sldId id="286" r:id="rId18"/>
    <p:sldId id="281" r:id="rId19"/>
    <p:sldId id="287" r:id="rId20"/>
    <p:sldId id="394" r:id="rId21"/>
    <p:sldId id="278" r:id="rId22"/>
    <p:sldId id="322" r:id="rId23"/>
    <p:sldId id="321" r:id="rId24"/>
    <p:sldId id="323" r:id="rId25"/>
    <p:sldId id="311" r:id="rId26"/>
    <p:sldId id="332" r:id="rId27"/>
    <p:sldId id="283" r:id="rId28"/>
    <p:sldId id="325" r:id="rId29"/>
    <p:sldId id="324" r:id="rId30"/>
    <p:sldId id="327" r:id="rId31"/>
    <p:sldId id="328" r:id="rId32"/>
    <p:sldId id="280" r:id="rId33"/>
    <p:sldId id="395" r:id="rId34"/>
    <p:sldId id="379" r:id="rId35"/>
    <p:sldId id="293" r:id="rId36"/>
    <p:sldId id="380" r:id="rId37"/>
    <p:sldId id="386" r:id="rId38"/>
    <p:sldId id="336" r:id="rId39"/>
    <p:sldId id="387" r:id="rId40"/>
    <p:sldId id="38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90" r:id="rId50"/>
    <p:sldId id="337" r:id="rId51"/>
    <p:sldId id="377" r:id="rId52"/>
    <p:sldId id="344" r:id="rId53"/>
    <p:sldId id="345" r:id="rId54"/>
    <p:sldId id="338" r:id="rId55"/>
    <p:sldId id="339" r:id="rId56"/>
    <p:sldId id="306" r:id="rId57"/>
    <p:sldId id="362" r:id="rId58"/>
    <p:sldId id="300" r:id="rId59"/>
    <p:sldId id="367" r:id="rId60"/>
    <p:sldId id="259" r:id="rId61"/>
    <p:sldId id="391" r:id="rId62"/>
    <p:sldId id="364" r:id="rId63"/>
    <p:sldId id="365" r:id="rId64"/>
    <p:sldId id="382" r:id="rId65"/>
    <p:sldId id="366" r:id="rId66"/>
    <p:sldId id="346" r:id="rId67"/>
    <p:sldId id="347" r:id="rId68"/>
    <p:sldId id="348" r:id="rId69"/>
    <p:sldId id="340" r:id="rId70"/>
    <p:sldId id="341" r:id="rId71"/>
    <p:sldId id="342" r:id="rId72"/>
    <p:sldId id="343" r:id="rId73"/>
    <p:sldId id="381" r:id="rId74"/>
    <p:sldId id="384" r:id="rId75"/>
    <p:sldId id="378" r:id="rId76"/>
    <p:sldId id="389" r:id="rId77"/>
    <p:sldId id="383" r:id="rId78"/>
    <p:sldId id="319" r:id="rId79"/>
    <p:sldId id="288" r:id="rId80"/>
    <p:sldId id="353" r:id="rId81"/>
    <p:sldId id="316" r:id="rId82"/>
    <p:sldId id="355" r:id="rId83"/>
    <p:sldId id="358" r:id="rId84"/>
    <p:sldId id="257" r:id="rId85"/>
    <p:sldId id="269" r:id="rId86"/>
    <p:sldId id="360" r:id="rId87"/>
    <p:sldId id="359" r:id="rId88"/>
    <p:sldId id="357" r:id="rId89"/>
    <p:sldId id="268" r:id="rId90"/>
    <p:sldId id="330" r:id="rId91"/>
    <p:sldId id="258" r:id="rId92"/>
    <p:sldId id="392" r:id="rId93"/>
    <p:sldId id="329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F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53" autoAdjust="0"/>
    <p:restoredTop sz="94660" autoAdjust="0"/>
  </p:normalViewPr>
  <p:slideViewPr>
    <p:cSldViewPr snapToGrid="0">
      <p:cViewPr varScale="1">
        <p:scale>
          <a:sx n="93" d="100"/>
          <a:sy n="93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79;&#1072;&#1085;&#1103;&#1090;&#1080;&#1077;%20&#1085;&#1072;%20&#1079;&#1072;&#1074;&#1090;&#1088;&#1072;\minuta-molchaniya-metronom-zvonkiy(muzofon.com).mp3" TargetMode="External"/><Relationship Id="rId6" Type="http://schemas.openxmlformats.org/officeDocument/2006/relationships/image" Target="../media/image75.png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1301" y="1384663"/>
            <a:ext cx="7511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Когда чужая боль становится своей…</a:t>
            </a:r>
            <a:endParaRPr lang="ru-RU" sz="6000" b="1" dirty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etiam_besl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404" y="3337561"/>
            <a:ext cx="3845859" cy="200351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305342"/>
            <a:ext cx="72597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заложниках оказалось много детей дошкольного возраста: из девяти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бесланских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детских садов четыре не работали из-за затянувшегося ремонта, вследствие чего многие родители привели с собой на линейку малышей.  </a:t>
            </a:r>
          </a:p>
          <a:p>
            <a:pPr indent="360363"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Большинство заложников были загнаны в главный спортзал, тогда как остальные попали в тренажёрный зал, душевые и столовую. Террористы досконально знали план здания, что позволило произвести захват в течение нескольких минут. </a:t>
            </a:r>
          </a:p>
          <a:p>
            <a:pPr indent="360363"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Загнав заложников в здание, террористы заставили всех сдать фото и видеоаппаратуру, а также мобильные телефоны, которые разбивали.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14945" y="2886867"/>
            <a:ext cx="5749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Беслан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305342"/>
            <a:ext cx="7259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Беслан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9091" y="1914895"/>
            <a:ext cx="74814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Следующим шагом захватчиков стало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баррикадирование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здания. Для этой цели они отобрали порядка 20 мужчин и старшеклассников, которых заставили стаскивать стулья и парты к выходам и окнам.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0690" y="1443841"/>
            <a:ext cx="5860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Беслан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787" y="1479196"/>
            <a:ext cx="7068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входов и в коридорах были установлены самодельные взрывные устройства, изготовленные с использованием пластита и готовых поражающих элементов (металлических шариков). </a:t>
            </a:r>
          </a:p>
          <a:p>
            <a:pPr indent="360363"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спортзале взрывчатка была разложена на стульях. Провода от бомб были подведены к двум замыкающим педалям, расположенным в противоположных концах зала. Террористы попеременно дежурили на педалях на протяжении всего захвата.</a:t>
            </a:r>
            <a:r>
              <a:rPr lang="ru-RU" sz="2000" dirty="0" smtClean="0">
                <a:solidFill>
                  <a:srgbClr val="FFC000"/>
                </a:solidFill>
              </a:rPr>
              <a:t>. 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2770" name="Picture 2" descr="D:\Беслан\bef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4" descr="Беслан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2471" y="1361035"/>
            <a:ext cx="5943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Заложникам было приказано говорить только на русском языке, и малейшие отклонения от приказа жестоко пресекались. Отец двоих детей, Руслан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Бетрозов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попытался успокоить испуганных заложников на осетинском языке и был застрелен на виду у всех для всеобщего устрашения.  </a:t>
            </a:r>
          </a:p>
          <a:p>
            <a:pPr indent="360363" algn="just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Другой заложник, Вадим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Боллоев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был тяжело ранен выстрелом за отказ опуститься на колени</a:t>
            </a:r>
            <a:r>
              <a:rPr lang="ru-RU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 позже скончался. Когда заложники начинали плакать или шуметь, террористы стреляли в потолок или выдёргивали из толпы заложника, независимо от возраста и пола, угрожая расстрелом. Подобные акции устрашения использовались на протяжении всего захвата</a:t>
            </a:r>
            <a:r>
              <a:rPr lang="ru-RU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наряду с издевательствами и оскорблениями.</a:t>
            </a:r>
          </a:p>
          <a:p>
            <a:pPr indent="360363" algn="just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2471" y="1361035"/>
            <a:ext cx="59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08364" y="2200244"/>
            <a:ext cx="7107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9491" y="1651291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 11.35ч. из школы была отпущена женщина с запиской, в которой террористы требовали вызвать на переговоры президента Северной Осетии Александра Дзасохова, главу Ингушетии Мурата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Зязикова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 врача Леонида Рошаля.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</a:p>
          <a:p>
            <a:pPr indent="360363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Если убьют любого из нас, расстреляем 50 человек, если ранят любого из нас, убьём 20 чел, если убьют из нас 5 человек, мы все взорвём. Если отключат свет, связь на минуту, мы расстреляем 10 человек»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Беслан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6" y="1302328"/>
            <a:ext cx="37485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05344" y="1313119"/>
            <a:ext cx="714894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 сентябре 2014 года исполнилось 10 лет со дня страшной трагедии в Беслане. Это событие стало символом террора против детей в новейшей истории.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20982" y="1966643"/>
            <a:ext cx="64562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Террористы ждали выполнения их требований. Они отказались пускать врача в здание и принимать предложенную им воду и пищу. К тому моменту заложники были вынуждены питаться лепестками принесённых ими цветов и мочить одежду в изредка приносимых помойных вёдрах, высасывая эту жидкость. Но даже при этом до многих вода просто не доходила.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4" descr="Беслан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9874" name="Picture 2" descr="D:\Беслан\29.jpg"/>
          <p:cNvPicPr>
            <a:picLocks noChangeAspect="1" noChangeArrowheads="1"/>
          </p:cNvPicPr>
          <p:nvPr/>
        </p:nvPicPr>
        <p:blipFill>
          <a:blip r:embed="rId3" cstate="print"/>
          <a:srcRect l="9014" t="8407" r="2000" b="9079"/>
          <a:stretch>
            <a:fillRect/>
          </a:stretch>
        </p:blipFill>
        <p:spPr bwMode="auto">
          <a:xfrm>
            <a:off x="-717179" y="0"/>
            <a:ext cx="986117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745" y="15127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12.25-12.30ч. Террористы передали видеокассету с записью происходящего в школе, а также записку с просьбой отпустить боевиков, напавших 21-22 июня на Назрань (Ингушетия). Начались переговоры с террористами.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4182" y="353537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13.20ч. Террористы передали еще одну записку, в которой содержалось требование вывести российские войска из Чечни.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745" y="151274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20.00-21.00ч. В Беслан прибыл Леонид Рошаль. Переговоры о передаче заложникам провианта и медикаментов не увенчались успехом, так как боевики посчитали, что в воде и медикаментах могут содержаться психотропные вещества.</a:t>
            </a:r>
          </a:p>
        </p:txBody>
      </p:sp>
      <p:pic>
        <p:nvPicPr>
          <p:cNvPr id="47106" name="Picture 2" descr="http://www.pravmir.ru/wp-content/uploads/2012/09/c614d4b8be8ddcd6d487498804a1c15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028" y="3416816"/>
            <a:ext cx="4762500" cy="293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7235" y="2510135"/>
            <a:ext cx="5749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 сентября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299738" y="1063376"/>
            <a:ext cx="582664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7.40ч. Боевики отказались от еды и одежды, а также не разрешили заменить детей-заложников на взрослых.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11.30ч. Директору школы, который находился в заложниках, удалось связаться с оперативным штабом и сообщить, что все дети живы и их состояние удовлетворительно.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14.00ч. Президент России официально заявил, что приоритетной задачей является спасение заложников, а также что действия силовиков будут подчинены исключительно этой цели.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4" descr="Беслан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178" y="277091"/>
            <a:ext cx="6506041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6255" y="2064328"/>
            <a:ext cx="2078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течение всех трех дней стояли в оцеплении вокруг 1-й школы военнослужащие внутренних войск и 58-й армии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–Кавказского военного округа.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873357" y="987909"/>
            <a:ext cx="470260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В 16 часов захваченную школу посетил бывший президент Ингушетии Руслан Аушев, единственный, кому удалось вести переговоры с террористами лицом к лицу. </a:t>
            </a: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Вот как он описал увиденное: «Когда меня провели в помещение спортзала, то, что я увидел, меня потрясло — весь зал был забит женщинами, детьми, стариками, которые сидели, лежали, стояли, в помещении была жуткая жара, дети были раздеты. По моим прикидкам, в здании школы находилось не менее 1000 заложников». </a:t>
            </a: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16.37ч. Из школы были отпущены 26 женщин с грудными детьми.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Calibri" charset="-52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komitet92.com/images/img26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71" y="1841641"/>
            <a:ext cx="3226651" cy="24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Беслан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48640" y="979714"/>
            <a:ext cx="83471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Террор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(лат. </a:t>
            </a:r>
            <a:r>
              <a:rPr lang="ru-RU" sz="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terror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— страх, ужас) — устрашение мирного населения, выражающееся в физическом насилии, вплоть до уничтожения.</a:t>
            </a:r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— политика, основанная на систематическом применении террора.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Синонимами слова «террор»  являются слова «насилие», «запугивание», «устрашение». </a:t>
            </a: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сентября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http://reyndar.org/september-3/images/image/16-42-38-(3-F6-U6-5).jpg"/>
          <p:cNvPicPr>
            <a:picLocks noChangeAspect="1" noChangeArrowheads="1"/>
          </p:cNvPicPr>
          <p:nvPr/>
        </p:nvPicPr>
        <p:blipFill>
          <a:blip r:embed="rId3" cstate="print"/>
          <a:srcRect l="13434"/>
          <a:stretch>
            <a:fillRect/>
          </a:stretch>
        </p:blipFill>
        <p:spPr bwMode="auto">
          <a:xfrm>
            <a:off x="1" y="0"/>
            <a:ext cx="9144000" cy="7059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9418" y="2535382"/>
            <a:ext cx="6179127" cy="13552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 сентября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81121" y="1233147"/>
            <a:ext cx="749530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12:40ч. оперативному штабу удалось договориться с террористами об эвакуации из школы тел убитых заложников.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12:55ч. к школе выдвигаются сотрудники МЧС, которые должны забрать тела убитых. </a:t>
            </a:r>
          </a:p>
          <a:p>
            <a:pPr indent="360363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В 13:05ч. в спортзале последовательно произошли два мощных взрыва с интервалом примерно в полминуты, в результате чего произошло частичное обрушение крыши. Сразу после взрывов террористы открыли огонь по спасателям МЧС.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363" algn="just"/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Беслан\843f2d2d706170ba2d2c1f3d28d.gif"/>
          <p:cNvPicPr>
            <a:picLocks noChangeAspect="1" noChangeArrowheads="1"/>
          </p:cNvPicPr>
          <p:nvPr/>
        </p:nvPicPr>
        <p:blipFill>
          <a:blip r:embed="rId2" cstate="print"/>
          <a:srcRect r="7255"/>
          <a:stretch>
            <a:fillRect/>
          </a:stretch>
        </p:blipFill>
        <p:spPr bwMode="auto">
          <a:xfrm>
            <a:off x="-774882" y="0"/>
            <a:ext cx="99188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слан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51710" y="4837699"/>
            <a:ext cx="7412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13.15-13.40ч.</a:t>
            </a:r>
          </a:p>
          <a:p>
            <a:pPr indent="36036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Несколько заложников выбежали из школы. </a:t>
            </a:r>
          </a:p>
          <a:p>
            <a:pPr indent="36036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рассказывали позже: первый взрыв раздался из-за сорвавшегося со скотча фугаса. Взрывчатка упала и разорвалась прямо на заложниках. Затем еще что-то детонировало...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1844" y="942265"/>
            <a:ext cx="30360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Заложники стали выпрыгивать из спортзала через окна и выбегать через входную дверь во двор школы. </a:t>
            </a:r>
          </a:p>
          <a:p>
            <a:pPr indent="360363"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Террористы открыли по ним огонь, вследствие чего погибли 29 человек. </a:t>
            </a:r>
          </a:p>
          <a:p>
            <a:pPr indent="360363"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Оставшихся в живых людей боевики начали перегонять из спортзала в актовый зал и столовую, при этом многих заложников, неспособных самостоятельно передвигаться, террористы добили при помощи автоматов и гранат.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009pbs9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52" y="1181528"/>
            <a:ext cx="4739084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492" y="1111011"/>
            <a:ext cx="8312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Тогда спецназ ФСБ без всякого приказа бросился вперед. Не на штурм - сработала нормальная реакция нормальных мужчин, которые ринулись спасать погибающих детей. </a:t>
            </a:r>
          </a:p>
          <a:p>
            <a:pPr indent="360363"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Спецназовцы всегда первым делом уничтожают террористов. Здесь, вопреки всему, они заслоняли заложников.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Беслан\27797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618" y="3174545"/>
            <a:ext cx="4590000" cy="30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Беслан\14-08-54-(2-F3-U6-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9655" y="0"/>
            <a:ext cx="104436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40242" y="2062716"/>
            <a:ext cx="41785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13.50ч. В школу вошло подразделение спецназа.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14.00-14.30ч. Продолжилась перестрелка с боевиками внутри здания и эвакуация заложников, 148 детей с пулевыми ранениями были доставлены в больницу.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3" descr="http://knu.znate.ru/pars_docs/refs/453/452028/452028_html_m6a843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625" y="2125502"/>
            <a:ext cx="3810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Беслан\11.jpg"/>
          <p:cNvPicPr>
            <a:picLocks noChangeAspect="1" noChangeArrowheads="1"/>
          </p:cNvPicPr>
          <p:nvPr/>
        </p:nvPicPr>
        <p:blipFill>
          <a:blip r:embed="rId2" cstate="print"/>
          <a:srcRect r="10391"/>
          <a:stretch>
            <a:fillRect/>
          </a:stretch>
        </p:blipFill>
        <p:spPr bwMode="auto">
          <a:xfrm>
            <a:off x="-533782" y="0"/>
            <a:ext cx="967778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Спасенные с благодарностью вспоминают, как бойцы спецназа бросались на гранаты, принимая их взрывную волну на себя. Один из военных, стоя во весь рост на столе посреди столовой, гасил сопротивление террористов в то время, когда заложники проползали между его ногами к окну, где их принимали другие спецназовцы.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410" name="Picture 2" descr="&amp;Dcy;&amp;iecy;&amp;vcy;&amp;ocy;&amp;chcy;&amp;kcy;&amp;acy;, &amp;pcy;&amp;ocy;&amp;gcy;&amp;icy;&amp;bcy;&amp;shcy;&amp;acy;&amp;yacy; &amp;pcy;&amp;rcy;&amp;icy; &amp;vcy;&amp;zcy;&amp;rcy;&amp;ycy;&amp;vcy;&amp;iecy; &amp;vcy; &amp;Bcy;&amp;iecy;&amp;scy;&amp;lcy;&amp;acy;&amp;ncy;&amp;iecy;, &amp;ncy;&amp;acy;&amp;shcy;&amp;lcy;&amp;acy; &amp;gcy;&amp;rcy;&amp;acy;&amp;ncy;&amp;acy;&amp;tcy;&amp;ucy; &amp;vcy;&amp;ocy; &amp;dcy;&amp;vcy;&amp;ocy;&amp;rcy;&amp;iecy; &amp;Rcy;&amp;Icy;&amp;Acy; &amp;Ncy;&amp;ocy;&amp;vcy;&amp;ocy;&amp;s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658" y="1345475"/>
            <a:ext cx="5238206" cy="384048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3509" y="1554480"/>
            <a:ext cx="29522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Бесла́н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—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 в России,  третий по величине город  Северной Осетии.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Расположен   в 10 км от границы с Ингушетией.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Беслан\5e568b47260cf24237bb8e72c79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5594" y="0"/>
            <a:ext cx="102695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25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Офицеры действовали не по своим жестким инструкциям, а по-людски. Они просто спасали детей, не думая о себе, подставляя грудь, заслоняя собой ребятишек.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la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009pq3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9036" y="0"/>
            <a:ext cx="95930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26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0527263_beslan-foto-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372" y="0"/>
            <a:ext cx="9177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eslan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9" y="0"/>
            <a:ext cx="91446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25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7" y="0"/>
            <a:ext cx="91445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слан35"/>
          <p:cNvPicPr>
            <a:picLocks noChangeAspect="1" noChangeArrowheads="1"/>
          </p:cNvPicPr>
          <p:nvPr/>
        </p:nvPicPr>
        <p:blipFill>
          <a:blip r:embed="rId2" cstate="print"/>
          <a:srcRect b="4100"/>
          <a:stretch>
            <a:fillRect/>
          </a:stretch>
        </p:blipFill>
        <p:spPr bwMode="auto">
          <a:xfrm>
            <a:off x="0" y="0"/>
            <a:ext cx="9144000" cy="697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Плакали женщины, когда узнавали своих родных среди убитых, плакал офицер, у которого на руках умерла девочка. Слезы, ненависть, горе.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Такой короткий промежуток - от счастья, праздника к своей гибели.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Беслан\0_1918e2_8a94949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9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509" y="1554480"/>
            <a:ext cx="295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7101" y="1443243"/>
            <a:ext cx="44641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Хроника событий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571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817" y="2340698"/>
            <a:ext cx="4334072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106204" y="923599"/>
            <a:ext cx="638347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14.40-15.00ч. Спецназ организовал взрыв стены школы для эвакуации заложников. Возле школы развернулись мобильные армейские госпитали. Стрельба не прекратилась, боевики еще находились в здании школы.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15.15ч. Несколько террористов вырвалось из здания школы, они укрылись в одном из домов, который был оцеплен. В районе школы прогремело несколько взрывов.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15.17ч. К этому времени многие заложники из здания школы были эвакуированы. Официально было заявлено, что ранено 310 человек, 180 из которых дети.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18.00ч. В районе школы продолжается бой.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18.30ч. Стало известно, что в подвале школы были заблокированы некоторые террористы.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19.08ч. Появилась информация, что боевики все еще удерживают детей в заложниках.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20.05 ч.Были освобождены еще 50 заложников.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21.30ч. Продолжилось освобождение заложников. На данном этапе стало известно о госпитализации 646 человек.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23.10ч. Стрельба прекратилась.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9d4d77e39f95dbfbe160b18da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11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645" y="312161"/>
            <a:ext cx="5003800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12" descr="17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568" y="0"/>
            <a:ext cx="9267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8286" y="2412530"/>
            <a:ext cx="685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Последствия теракта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249" y="1822776"/>
            <a:ext cx="3919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сентября 2004 года стало известно, что из-под завалов под обломками школы было извлечено 210 погибших. Всего при штурме здания школы погибло 334 человека, среди них 186 детей. В дальнейшем было озвучено, что в заложниках у боевиков с момента начала теракта находилось 1116 человек.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186743" y="1666964"/>
          <a:ext cx="4633596" cy="34829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16798"/>
                <a:gridCol w="2316798"/>
              </a:tblGrid>
              <a:tr h="602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Погибло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Дети от 1 до 17 лет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Учителя / сотрудники школы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Сотрудники ЦСН ФСБ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Сотрудники МЧС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Родственники, гости и друзья учащихся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Сотрудники МВД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664"/>
            <a:ext cx="9178947" cy="602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Жертвы.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5714" name="Picture 2" descr="M:\Беслан\1208597813__picture_file_path_13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565" y="0"/>
            <a:ext cx="916556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lan-09-2004_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Жертвы.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8786" name="Picture 2" descr="M:\Беслан\bes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7347" y="0"/>
            <a:ext cx="102613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509" y="1554480"/>
            <a:ext cx="295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2710" y="927449"/>
            <a:ext cx="4487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сентября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ВЕК ЖИВИ - ВЕК УЧИСЬ Записи в рубрике ВЕК ЖИВИ - ВЕК УЧИСЬ Марина Бармани. Исторические города России : LiveInternet - Российс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867" y="1893973"/>
            <a:ext cx="3684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60073" y="55719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Школа № 1, г. Беслан – торжественная линейка, посвященная началу учебного года </a:t>
            </a:r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4" descr="29665-1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Беслан\0_7ca6_fc9b5df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Жертвы.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6738" name="Picture 2" descr="M:\Беслан\1311272547_1311137971_27465.jpg"/>
          <p:cNvPicPr>
            <a:picLocks noChangeAspect="1" noChangeArrowheads="1"/>
          </p:cNvPicPr>
          <p:nvPr/>
        </p:nvPicPr>
        <p:blipFill>
          <a:blip r:embed="rId3" cstate="print"/>
          <a:srcRect r="9516"/>
          <a:stretch>
            <a:fillRect/>
          </a:stretch>
        </p:blipFill>
        <p:spPr bwMode="auto">
          <a:xfrm>
            <a:off x="1" y="0"/>
            <a:ext cx="9144000" cy="6916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Жертвы.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7762" name="Picture 2" descr="M:\Беслан\bes3_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еслан\166277466.jpg"/>
          <p:cNvPicPr>
            <a:picLocks noChangeAspect="1" noChangeArrowheads="1"/>
          </p:cNvPicPr>
          <p:nvPr/>
        </p:nvPicPr>
        <p:blipFill>
          <a:blip r:embed="rId2" cstate="print"/>
          <a:srcRect l="7496"/>
          <a:stretch>
            <a:fillRect/>
          </a:stretch>
        </p:blipFill>
        <p:spPr bwMode="auto">
          <a:xfrm>
            <a:off x="0" y="0"/>
            <a:ext cx="95042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091" y="15126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Беслан... Для всего мира он ознаменовал черную полосу. Плач и ожидание стояли над землей три дня. А затем ожидание сменилось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скорбью...а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плач остался.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Жертвы.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9810" name="Picture 2" descr="M:\Беслан\2776d15a781fd249fdda95c8b18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5952" y="0"/>
            <a:ext cx="96799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7" y="116632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слан28"/>
          <p:cNvPicPr>
            <a:picLocks noChangeAspect="1" noChangeArrowheads="1"/>
          </p:cNvPicPr>
          <p:nvPr/>
        </p:nvPicPr>
        <p:blipFill>
          <a:blip r:embed="rId2" cstate="print"/>
          <a:srcRect r="7741"/>
          <a:stretch>
            <a:fillRect/>
          </a:stretch>
        </p:blipFill>
        <p:spPr bwMode="auto">
          <a:xfrm>
            <a:off x="-383941" y="0"/>
            <a:ext cx="9527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kommersant.ru/ISSUES.PHOTO/DAILY/2004/165/01Kladb3.jpg"/>
          <p:cNvPicPr>
            <a:picLocks noChangeAspect="1" noChangeArrowheads="1"/>
          </p:cNvPicPr>
          <p:nvPr/>
        </p:nvPicPr>
        <p:blipFill>
          <a:blip r:embed="rId2" cstate="print"/>
          <a:srcRect r="5849"/>
          <a:stretch>
            <a:fillRect/>
          </a:stretch>
        </p:blipFill>
        <p:spPr bwMode="auto">
          <a:xfrm>
            <a:off x="-269958" y="0"/>
            <a:ext cx="941395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32509" y="25379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всей России этот день стал днем общенациональной скорби, а дата 3 сентября объявлена Указом президента России Днем солидарности в борьбе с терроризмом.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1209" y="518360"/>
            <a:ext cx="5429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32 террориста было уничтожено в результате операции, проведенной силовиками. Пойман живым был только 1 боевик —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Нур-Паши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Кулаев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которого позднее приговорили к пожизненному заключению. Ответственность за теракт в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бесланской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школе взял на себя Шамиль Басаев, опубликовав свое заявление 17 сентября 2004 года на сайте чеченских сепаратистов «Кавказ-центр».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Беслан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831" y="2943000"/>
            <a:ext cx="5220000" cy="39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54480"/>
            <a:ext cx="7924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</a:p>
          <a:p>
            <a:pPr algn="just"/>
            <a:endParaRPr lang="ru-RU" dirty="0"/>
          </a:p>
        </p:txBody>
      </p:sp>
      <p:pic>
        <p:nvPicPr>
          <p:cNvPr id="7" name="Picture 2" descr="Торжественная программа в день знаний - 1 сентябр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04" y="188640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8337" y="159714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Беслане по-прежнему тихо. На улицах пусто, захлопнулись ворота в домах, где уже похоронили погибших заложников. </a:t>
            </a:r>
          </a:p>
          <a:p>
            <a:pPr indent="360363"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Многолюдно лишь у развалин школы, но и там люди стараются разговаривать вполголоса. </a:t>
            </a:r>
          </a:p>
          <a:p>
            <a:pPr indent="360363"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Только листва окрестных садов шумит, словно крылья ангелов, носящих над истерзанным зданием души убитых здесь детей…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070" y="1254035"/>
            <a:ext cx="26256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.</a:t>
            </a: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Беслан26"/>
          <p:cNvPicPr>
            <a:picLocks noChangeAspect="1" noChangeArrowheads="1"/>
          </p:cNvPicPr>
          <p:nvPr/>
        </p:nvPicPr>
        <p:blipFill>
          <a:blip r:embed="rId3" cstate="print"/>
          <a:srcRect r="7727"/>
          <a:stretch>
            <a:fillRect/>
          </a:stretch>
        </p:blipFill>
        <p:spPr bwMode="auto">
          <a:xfrm>
            <a:off x="-330824" y="0"/>
            <a:ext cx="9474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слан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еслан\original.jpg"/>
          <p:cNvPicPr>
            <a:picLocks noChangeAspect="1" noChangeArrowheads="1"/>
          </p:cNvPicPr>
          <p:nvPr/>
        </p:nvPicPr>
        <p:blipFill>
          <a:blip r:embed="rId2" cstate="print"/>
          <a:srcRect r="3788"/>
          <a:stretch>
            <a:fillRect/>
          </a:stretch>
        </p:blipFill>
        <p:spPr bwMode="auto">
          <a:xfrm>
            <a:off x="-753341" y="0"/>
            <a:ext cx="9897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Беслан\94415c65-e07b-44af-b10c-83b8b97f6f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lan_08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92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Беслан\2ad6cea85acdedebeb7057feae3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44" y="0"/>
            <a:ext cx="91543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Беслан\32644188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8266" y="0"/>
            <a:ext cx="100622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сла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11" descr="26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0" y="0"/>
            <a:ext cx="9144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54480"/>
            <a:ext cx="79247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</a:p>
          <a:p>
            <a:pPr indent="360363"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9.00ч. Вооруженные боевики ворвались на территорию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бесланской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школы № 1, где проходила торжественная линейка, посвященная началу учебного года. </a:t>
            </a:r>
          </a:p>
          <a:p>
            <a:pPr indent="360363"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Открыв беспорядочную стрельбу в воздух, боевики приказали всем присутствующим зайти в здание школы, однако большинство – в основном старшеклассники и взрослые ‑ смогли просто разбежаться. Тех, кто не смог это сделать – учеников младших классов и их родителей и часть учителей ‑ бандиты загнали в спортзал.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4" descr="444185_bes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42" y="178366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5326912" y="467833"/>
            <a:ext cx="34343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цветами погибшим приносят бутылки с водой. В последние дни жизни в душном спортзале дети испытывали муки от жажды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95825"/>
            <a:ext cx="26256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Кладбище «Город ангелов» в Беслане появилось через год после трагедии.</a:t>
            </a: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&amp;Gcy;&amp;ocy;&amp;rcy;&amp;ocy;&amp;dcy; &amp;acy;&amp;ncy;&amp;gcy;&amp;iecy;&amp;l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1426" y="1175658"/>
            <a:ext cx="6200504" cy="465037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02 &amp;Bcy;&amp;iecy;&amp;scy;&amp;lcy;&amp;acy;&amp;ncy;. 8 &amp;lcy;&amp;ie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937" y="1126219"/>
            <a:ext cx="6298382" cy="417792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68885" y="54175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кладбище нет ворот. На входной арке выбито: «Город ангелов»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1988288" y="1180213"/>
            <a:ext cx="603929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«Город ангелов» находится неподалеку от аэропорта. Таксисты, узнав, что вы хотите посетить кладбище и первую школу, как правило, не назначают цену за проезд – можете заплатить, сколько считаете удобным.  </a:t>
            </a: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покоятся дети, их родители и учителя, погибшие при теракте в школе №1.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266 могил 186 — детские. Есть еще одна — братская, где похоронены фрагменты тел, которые не удалось опознать.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смерти у всех одна — 3 сентября 2004 года.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upload.wikimedia.org/wikipedia/commons/thumb/b/bb/Beslan-monument-tree_of_grief_2.jpg/640px-Beslan-monument-tree_of_grief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79" y="944813"/>
            <a:ext cx="3955124" cy="509022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9016" y="1858742"/>
            <a:ext cx="4389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входа на кладбище – памятник «Древо скорби».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Семиметровая бронзовая композиция, четыре плачущих женщины и пятьдесят устремленных в небо ангелов, символизирует скорбь, всемирную солидарность с Бесланом и вечную память о жертвах теракта.   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&amp;Vcy;&amp;ocy; &amp;Tcy;&amp;SOFTcy;&amp;mcy;&amp;IEcy; &amp;ncy;&amp;ocy;&amp;CHcy;&amp;ncy;&amp;Ycy;&amp;khcy; &amp;Gcy;&amp;Ocy;&amp;rcy;&amp;Ocy;&amp;d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298" y="1532574"/>
            <a:ext cx="6482351" cy="431076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676418" y="2755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Фигурки ангелочков здесь повсюду: выставлены вдоль невысокой ограды, восседают на постаментах между могилами.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6418" y="2755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398418" y="780836"/>
            <a:ext cx="50398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Надгробий столько, что красные мраморные плиты почти заходят за горизонт. У каждой могилы — бутылки с минеральной водой, которой так не хватало детям, ставшим заложниками террористов.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3" name="Picture 3" descr="http://img0.liveinternet.ru/images/attach/c/3/77/751/77751866_3764841_Beslan_Gorod_Ange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65" y="1867561"/>
            <a:ext cx="5715000" cy="380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070" y="1254035"/>
            <a:ext cx="26256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150972453"/>
          <p:cNvPicPr>
            <a:picLocks noChangeAspect="1" noChangeArrowheads="1"/>
          </p:cNvPicPr>
          <p:nvPr/>
        </p:nvPicPr>
        <p:blipFill>
          <a:blip r:embed="rId3" cstate="print"/>
          <a:srcRect t="14762"/>
          <a:stretch>
            <a:fillRect/>
          </a:stretch>
        </p:blipFill>
        <p:spPr bwMode="auto">
          <a:xfrm>
            <a:off x="4216100" y="924674"/>
            <a:ext cx="4706228" cy="533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055" y="1886634"/>
            <a:ext cx="2632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Семья Тотиевых потеряла в теракте сразу шестерых детей. 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1" descr="324948_1188665973_beslan2006_1_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96993" y="34831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погибшим в г. Владикавказе. В любое время года здесь всегда свежие цветы. И игрушки для душ умерших детей…С раскрытых ладоней течет вода, как слезы, как те живительные капли, которых так не хватало людям в те страшные дни…</a:t>
            </a:r>
          </a:p>
          <a:p>
            <a:pPr indent="36036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страницах каменой книги фамилии и имена тех, кто не дожил, для кого праздник Дня знаний обернулся последним днем жизни….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&amp;Kcy;&amp;lcy;&amp;acy;&amp;dcy;&amp;bcy;&amp;icy;&amp;shchcy;&amp;iecy; &amp;zhcy;&amp;iecy;&amp;rcy;&amp;tcy;&amp;vcy; &amp;tcy;&amp;iecy;&amp;rcy;&amp;acy;&amp;kcy;&amp;tcy;&amp;acy; &amp;vcy; &amp;Bcy;&amp;iecy;&amp;scy;&amp;lcy;&amp;acy;&amp;ncy;&amp;iecy; &quot;&amp;Gcy;&amp;ocy;&amp;rcy;&amp;ocy;&amp;dcy; &amp;acy;&amp;ncy;&amp;gcy;&amp;iecy;&amp;lcy;&amp;ocy;&amp;vcy;&quot;. &amp;Pcy;&amp;acy;&amp;mcy;&amp;yacy;&amp;tcy;&amp;ncy;&amp;icy;&amp;kcy; &amp;bcy;&amp;ocy;&amp;jcy;&amp;tscy;&amp;acy;&amp;mcy; &amp;scy;&amp;pcy;&amp;iecy;&amp;tscy;&amp;ncy;&amp;acy;&amp;zcy;&amp;acy;, &amp;pcy;&amp;ocy;&amp;gcy;&amp;icy;&amp;bcy;&amp;shcy;&amp;icy;&amp;mcy; &amp;pcy;&amp;rcy;&amp;icy; &amp;shcy;&amp;tcy;&amp;ucy;&amp;rcy;&amp;mcy;&amp;iecy; &amp;shcy;&amp;kcy;&amp;ocy;&amp;lcy;&amp;ycy; - &amp;Tcy;&amp;IEcy;&amp;Rcy;&amp;Rcy;&amp;Icy;&amp;Tcy;&amp;Ocy;&amp;Rcy;&amp;Icy;&amp;YAcy; &amp;Scy;&amp;Vcy;&amp;Ocy;&amp;Bcy;&amp;Ocy;&amp;Dcy;&amp;Ycy;- &amp;yacy;.&amp;r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41" y="1231491"/>
            <a:ext cx="5905500" cy="44291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5796" y="1949155"/>
            <a:ext cx="2717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«Вы всегда в самом сердце Беслана- Парни, закрывшие сердцем детей»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9628" y="5792325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Погибшим бойцам ЦСН ФСБ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14945" y="1378762"/>
            <a:ext cx="57496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на линейке, по данным комитета образования администрации Беслана, присутствовали 895 учеников и 59 учителей и технических сотрудников школы. Количество родителей, пришедших проводить детей в школу, неизвестно.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M:\Беслан\lori-0000728619-bigwww.jpg"/>
          <p:cNvPicPr>
            <a:picLocks noChangeAspect="1" noChangeArrowheads="1"/>
          </p:cNvPicPr>
          <p:nvPr/>
        </p:nvPicPr>
        <p:blipFill>
          <a:blip r:embed="rId3" cstate="print"/>
          <a:srcRect r="8647"/>
          <a:stretch>
            <a:fillRect/>
          </a:stretch>
        </p:blipFill>
        <p:spPr bwMode="auto">
          <a:xfrm>
            <a:off x="469745" y="1015711"/>
            <a:ext cx="8208660" cy="561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27682" y="573920"/>
            <a:ext cx="5876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Памятник Дмитрию Разумовскому, установлен в Ульяновске</a:t>
            </a:r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7819" y="2606427"/>
            <a:ext cx="24454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подступах к зданию школы он уничтожил двух террористов, выявил новую огневую точку и, отвлекая внимание на себя, первым ворвался в помещение, из которого террористы вели огонь по убегающим детям. Дмитрий получил смертельные ранения, спасая заложников и прикрывая своих товарищей. Посмертно ему присвоено звание Героя России.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6547" y="1402341"/>
            <a:ext cx="48134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Запомни, живущий, и помни всегда –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Беслан – это общая наша беда.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Для разных людей и народов, и стран 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Террор и насилие – это Беслан.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Отчаянье рубит сердца пополам –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Боль, стоны и муки – всё это Беслан.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 слёзы отцов и отчаянье мам 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Вложились в короткое слово – "Беслан".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годы пройдут, там воздвигнется храм,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жизнь возвратится обратно в Беслан.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Пусть время притупит болезненность ран –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их не забудем, ты слышишь, Беслан?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6801" y="1720519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Долго еще мы будем скорбить о погибших. Скорбят все. Все, кто может назвать себя «ЧЕЛОВЕК». Вечная память детям Беслана, гибель которых стала еще одной страницей в траурной книге последнего тысячелетия! 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" name="Рисунок 9" descr="5645492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2836" y="1059873"/>
            <a:ext cx="3449455" cy="45434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tumblr_l3r255AeI01qzb3s3o1_5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6953" y="1752600"/>
            <a:ext cx="1911102" cy="2852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minuta-molchaniya-metronom-zvonki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0212" y="465333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2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2006</Words>
  <Application>Microsoft Office PowerPoint</Application>
  <PresentationFormat>Экран (4:3)</PresentationFormat>
  <Paragraphs>185</Paragraphs>
  <Slides>93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Алексей</cp:lastModifiedBy>
  <cp:revision>85</cp:revision>
  <dcterms:created xsi:type="dcterms:W3CDTF">2013-11-19T05:52:05Z</dcterms:created>
  <dcterms:modified xsi:type="dcterms:W3CDTF">2014-11-19T13:47:09Z</dcterms:modified>
</cp:coreProperties>
</file>