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82" r:id="rId3"/>
    <p:sldId id="257" r:id="rId4"/>
    <p:sldId id="258" r:id="rId5"/>
    <p:sldId id="28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3" r:id="rId14"/>
    <p:sldId id="268" r:id="rId15"/>
    <p:sldId id="269" r:id="rId16"/>
    <p:sldId id="284" r:id="rId17"/>
    <p:sldId id="285" r:id="rId18"/>
    <p:sldId id="273" r:id="rId19"/>
    <p:sldId id="274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FFFF"/>
    <a:srgbClr val="53CDB6"/>
    <a:srgbClr val="CFE385"/>
    <a:srgbClr val="7CCDE0"/>
    <a:srgbClr val="53F7DC"/>
    <a:srgbClr val="E3F8F9"/>
    <a:srgbClr val="A3FBEC"/>
    <a:srgbClr val="F1F0B6"/>
    <a:srgbClr val="78E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714EE3-9D6F-4BD5-84E4-F919C9A0176F}" v="40" dt="2020-01-23T09:22:08.619"/>
    <p1510:client id="{F907646F-8084-4CB6-9FBF-CF4EBD434406}" v="234" dt="2020-10-26T15:46:14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833" autoAdjust="0"/>
    <p:restoredTop sz="95461" autoAdjust="0"/>
  </p:normalViewPr>
  <p:slideViewPr>
    <p:cSldViewPr>
      <p:cViewPr>
        <p:scale>
          <a:sx n="75" d="100"/>
          <a:sy n="75" d="100"/>
        </p:scale>
        <p:origin x="-205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Романова" userId="f71291801fcb1688" providerId="Windows Live" clId="Web-{2EA54ED8-227B-4062-B64A-61925D6C4CD8}"/>
    <pc:docChg chg="mod modSld modMainMaster setSldSz">
      <pc:chgData name="Наталья Романова" userId="f71291801fcb1688" providerId="Windows Live" clId="Web-{2EA54ED8-227B-4062-B64A-61925D6C4CD8}" dt="2018-10-08T15:54:17.424" v="3"/>
      <pc:docMkLst>
        <pc:docMk/>
      </pc:docMkLst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6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6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6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7"/>
            <ac:spMk id="10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57"/>
            <ac:graphicFrameMk id="4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7"/>
            <ac:picMk id="13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7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8"/>
            <ac:picMk id="2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8"/>
            <ac:picMk id="26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0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2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3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4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9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9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7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0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0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0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1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1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1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1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1026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7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3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5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3"/>
            <ac:picMk id="38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3"/>
            <ac:picMk id="40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2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29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4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4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5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6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9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4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4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4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4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4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5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5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5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5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5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5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6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6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6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6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7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7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7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2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8" creationId="{00000000-0000-0000-0000-000000000000}"/>
          </ac:picMkLst>
        </pc:picChg>
      </pc:sldChg>
      <pc:sldChg chg="modSp mod setBg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1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12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9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0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3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3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3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3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3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3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4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4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4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4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5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8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8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8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8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8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9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9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9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0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80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0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0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5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1"/>
            <ac:picMk id="38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1"/>
            <ac:picMk id="40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2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29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4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4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5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6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9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1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2"/>
            <ac:picMk id="7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2"/>
            <ac:picMk id="9" creationId="{00000000-0000-0000-0000-000000000000}"/>
          </ac:picMkLst>
        </pc:picChg>
      </pc:sldChg>
      <pc:sldMasterChg chg="modSp mod setBg modSldLayout">
        <pc:chgData name="Наталья Романова" userId="f71291801fcb1688" providerId="Windows Live" clId="Web-{2EA54ED8-227B-4062-B64A-61925D6C4CD8}" dt="2018-10-08T15:54:17.424" v="3"/>
        <pc:sldMasterMkLst>
          <pc:docMk/>
          <pc:sldMasterMk cId="0" sldId="2147483672"/>
        </pc:sldMaster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30" creationId="{00000000-0000-0000-0000-000000000000}"/>
          </ac:spMkLst>
        </pc:sp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asterMk cId="0" sldId="2147483672"/>
            <ac:cxnSpMk id="15" creationId="{00000000-0000-0000-0000-000000000000}"/>
          </ac:cxnSpMkLst>
        </pc:cxn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3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7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8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9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0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1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7" creationId="{00000000-0000-0000-0000-000000000000}"/>
            </ac:spMkLst>
          </pc:spChg>
          <pc:grpChg chg="mod">
            <ac:chgData name="Наталья Романова" userId="f71291801fcb1688" providerId="Windows Live" clId="Web-{2EA54ED8-227B-4062-B64A-61925D6C4CD8}" dt="2018-10-08T15:54:17.424" v="3"/>
            <ac:grpSpMkLst>
              <pc:docMk/>
              <pc:sldMasterMk cId="0" sldId="2147483672"/>
              <pc:sldLayoutMk cId="0" sldId="2147483673"/>
              <ac:grpSpMk id="2" creationId="{00000000-0000-0000-0000-000000000000}"/>
            </ac:grpSpMkLst>
          </pc:grpChg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4"/>
          </pc:sldLayoutMkLst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5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7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8" creationId="{00000000-0000-0000-0000-000000000000}"/>
            </ac:spMkLst>
          </pc:sp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6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6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6"/>
              <ac:spMk id="4" creationId="{00000000-0000-0000-0000-000000000000}"/>
            </ac:spMkLst>
          </pc:spChg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7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5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6" creationId="{00000000-0000-0000-0000-000000000000}"/>
            </ac:spMkLst>
          </pc:spChg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8"/>
          </pc:sldLayoutMkLst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9"/>
          </pc:sldLayoutMkLst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0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5" creationId="{00000000-0000-0000-0000-000000000000}"/>
            </ac:spMkLst>
          </pc:spChg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1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6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8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9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0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3" creationId="{00000000-0000-0000-0000-000000000000}"/>
            </ac:spMkLst>
          </pc:spChg>
          <pc:cxnChg chg="mod">
            <ac:chgData name="Наталья Романова" userId="f71291801fcb1688" providerId="Windows Live" clId="Web-{2EA54ED8-227B-4062-B64A-61925D6C4CD8}" dt="2018-10-08T15:54:17.424" v="3"/>
            <ac:cxnSpMkLst>
              <pc:docMk/>
              <pc:sldMasterMk cId="0" sldId="2147483672"/>
              <pc:sldLayoutMk cId="0" sldId="2147483681"/>
              <ac:cxnSpMk id="11" creationId="{00000000-0000-0000-0000-000000000000}"/>
            </ac:cxnSpMkLst>
          </pc:cxn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2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2"/>
              <ac:spMk id="3" creationId="{00000000-0000-0000-0000-000000000000}"/>
            </ac:spMkLst>
          </pc:sp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3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3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3"/>
              <ac:spMk id="3" creationId="{00000000-0000-0000-0000-000000000000}"/>
            </ac:spMkLst>
          </pc:spChg>
        </pc:sldLayoutChg>
      </pc:sldMasterChg>
    </pc:docChg>
  </pc:docChgLst>
  <pc:docChgLst>
    <pc:chgData name="Гость" userId="f4c4b69874d8686d" providerId="Windows Live" clId="Web-{17714EE3-9D6F-4BD5-84E4-F919C9A0176F}"/>
    <pc:docChg chg="modSld">
      <pc:chgData name="Гость" userId="f4c4b69874d8686d" providerId="Windows Live" clId="Web-{17714EE3-9D6F-4BD5-84E4-F919C9A0176F}" dt="2020-01-23T09:22:07.666" v="30" actId="20577"/>
      <pc:docMkLst>
        <pc:docMk/>
      </pc:docMkLst>
      <pc:sldChg chg="modSp">
        <pc:chgData name="Гость" userId="f4c4b69874d8686d" providerId="Windows Live" clId="Web-{17714EE3-9D6F-4BD5-84E4-F919C9A0176F}" dt="2020-01-23T09:19:44.134" v="4" actId="20577"/>
        <pc:sldMkLst>
          <pc:docMk/>
          <pc:sldMk cId="0" sldId="258"/>
        </pc:sldMkLst>
        <pc:spChg chg="mod">
          <ac:chgData name="Гость" userId="f4c4b69874d8686d" providerId="Windows Live" clId="Web-{17714EE3-9D6F-4BD5-84E4-F919C9A0176F}" dt="2020-01-23T09:19:44.134" v="4" actId="20577"/>
          <ac:spMkLst>
            <pc:docMk/>
            <pc:sldMk cId="0" sldId="258"/>
            <ac:spMk id="13" creationId="{00000000-0000-0000-0000-000000000000}"/>
          </ac:spMkLst>
        </pc:spChg>
      </pc:sldChg>
      <pc:sldChg chg="modSp">
        <pc:chgData name="Гость" userId="f4c4b69874d8686d" providerId="Windows Live" clId="Web-{17714EE3-9D6F-4BD5-84E4-F919C9A0176F}" dt="2020-01-23T09:22:07.666" v="30" actId="20577"/>
        <pc:sldMkLst>
          <pc:docMk/>
          <pc:sldMk cId="0" sldId="263"/>
        </pc:sldMkLst>
        <pc:spChg chg="mod">
          <ac:chgData name="Гость" userId="f4c4b69874d8686d" providerId="Windows Live" clId="Web-{17714EE3-9D6F-4BD5-84E4-F919C9A0176F}" dt="2020-01-23T09:22:07.666" v="30" actId="20577"/>
          <ac:spMkLst>
            <pc:docMk/>
            <pc:sldMk cId="0" sldId="263"/>
            <ac:spMk id="19" creationId="{00000000-0000-0000-0000-000000000000}"/>
          </ac:spMkLst>
        </pc:spChg>
        <pc:spChg chg="mod">
          <ac:chgData name="Гость" userId="f4c4b69874d8686d" providerId="Windows Live" clId="Web-{17714EE3-9D6F-4BD5-84E4-F919C9A0176F}" dt="2020-01-23T09:21:56.728" v="28" actId="20577"/>
          <ac:spMkLst>
            <pc:docMk/>
            <pc:sldMk cId="0" sldId="263"/>
            <ac:spMk id="21" creationId="{00000000-0000-0000-0000-000000000000}"/>
          </ac:spMkLst>
        </pc:spChg>
      </pc:sldChg>
      <pc:sldChg chg="modSp">
        <pc:chgData name="Гость" userId="f4c4b69874d8686d" providerId="Windows Live" clId="Web-{17714EE3-9D6F-4BD5-84E4-F919C9A0176F}" dt="2020-01-23T09:21:08.384" v="18"/>
        <pc:sldMkLst>
          <pc:docMk/>
          <pc:sldMk cId="0" sldId="264"/>
        </pc:sldMkLst>
        <pc:graphicFrameChg chg="mod modGraphic">
          <ac:chgData name="Гость" userId="f4c4b69874d8686d" providerId="Windows Live" clId="Web-{17714EE3-9D6F-4BD5-84E4-F919C9A0176F}" dt="2020-01-23T09:21:08.384" v="18"/>
          <ac:graphicFrameMkLst>
            <pc:docMk/>
            <pc:sldMk cId="0" sldId="264"/>
            <ac:graphicFrameMk id="6" creationId="{00000000-0000-0000-0000-000000000000}"/>
          </ac:graphicFrameMkLst>
        </pc:graphicFrameChg>
      </pc:sldChg>
      <pc:sldChg chg="modSp">
        <pc:chgData name="Гость" userId="f4c4b69874d8686d" providerId="Windows Live" clId="Web-{17714EE3-9D6F-4BD5-84E4-F919C9A0176F}" dt="2020-01-23T09:21:22.509" v="25" actId="20577"/>
        <pc:sldMkLst>
          <pc:docMk/>
          <pc:sldMk cId="0" sldId="265"/>
        </pc:sldMkLst>
        <pc:spChg chg="mod">
          <ac:chgData name="Гость" userId="f4c4b69874d8686d" providerId="Windows Live" clId="Web-{17714EE3-9D6F-4BD5-84E4-F919C9A0176F}" dt="2020-01-23T09:21:22.509" v="25" actId="20577"/>
          <ac:spMkLst>
            <pc:docMk/>
            <pc:sldMk cId="0" sldId="265"/>
            <ac:spMk id="7" creationId="{00000000-0000-0000-0000-000000000000}"/>
          </ac:spMkLst>
        </pc:spChg>
      </pc:sldChg>
    </pc:docChg>
  </pc:docChgLst>
  <pc:docChgLst>
    <pc:chgData name="Веремеенко Юлия" userId="f4c4b69874d8686d" providerId="Windows Live" clId="Web-{F907646F-8084-4CB6-9FBF-CF4EBD434406}"/>
    <pc:docChg chg="modSld">
      <pc:chgData name="Веремеенко Юлия" userId="f4c4b69874d8686d" providerId="Windows Live" clId="Web-{F907646F-8084-4CB6-9FBF-CF4EBD434406}" dt="2020-10-26T15:46:14.690" v="206" actId="20577"/>
      <pc:docMkLst>
        <pc:docMk/>
      </pc:docMkLst>
      <pc:sldChg chg="modSp">
        <pc:chgData name="Веремеенко Юлия" userId="f4c4b69874d8686d" providerId="Windows Live" clId="Web-{F907646F-8084-4CB6-9FBF-CF4EBD434406}" dt="2020-10-26T15:24:30.221" v="33"/>
        <pc:sldMkLst>
          <pc:docMk/>
          <pc:sldMk cId="0" sldId="264"/>
        </pc:sldMkLst>
        <pc:graphicFrameChg chg="mod modGraphic">
          <ac:chgData name="Веремеенко Юлия" userId="f4c4b69874d8686d" providerId="Windows Live" clId="Web-{F907646F-8084-4CB6-9FBF-CF4EBD434406}" dt="2020-10-26T15:24:30.221" v="33"/>
          <ac:graphicFrameMkLst>
            <pc:docMk/>
            <pc:sldMk cId="0" sldId="264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26:57.350" v="43"/>
        <pc:sldMkLst>
          <pc:docMk/>
          <pc:sldMk cId="0" sldId="266"/>
        </pc:sldMkLst>
        <pc:graphicFrameChg chg="mod modGraphic">
          <ac:chgData name="Веремеенко Юлия" userId="f4c4b69874d8686d" providerId="Windows Live" clId="Web-{F907646F-8084-4CB6-9FBF-CF4EBD434406}" dt="2020-10-26T15:26:57.350" v="43"/>
          <ac:graphicFrameMkLst>
            <pc:docMk/>
            <pc:sldMk cId="0" sldId="266"/>
            <ac:graphicFrameMk id="6" creationId="{00000000-0000-0000-0000-000000000000}"/>
          </ac:graphicFrameMkLst>
        </pc:graphicFrameChg>
      </pc:sldChg>
      <pc:sldChg chg="addSp modSp">
        <pc:chgData name="Веремеенко Юлия" userId="f4c4b69874d8686d" providerId="Windows Live" clId="Web-{F907646F-8084-4CB6-9FBF-CF4EBD434406}" dt="2020-10-26T15:44:50.828" v="197" actId="20577"/>
        <pc:sldMkLst>
          <pc:docMk/>
          <pc:sldMk cId="0" sldId="267"/>
        </pc:sldMkLst>
        <pc:spChg chg="add mod">
          <ac:chgData name="Веремеенко Юлия" userId="f4c4b69874d8686d" providerId="Windows Live" clId="Web-{F907646F-8084-4CB6-9FBF-CF4EBD434406}" dt="2020-10-26T15:44:50.828" v="197" actId="20577"/>
          <ac:spMkLst>
            <pc:docMk/>
            <pc:sldMk cId="0" sldId="267"/>
            <ac:spMk id="2" creationId="{A5CA85BC-8B62-407D-BD5C-5C3297BD67F5}"/>
          </ac:spMkLst>
        </pc:spChg>
        <pc:spChg chg="mod">
          <ac:chgData name="Веремеенко Юлия" userId="f4c4b69874d8686d" providerId="Windows Live" clId="Web-{F907646F-8084-4CB6-9FBF-CF4EBD434406}" dt="2020-10-26T15:39:59.399" v="139" actId="1076"/>
          <ac:spMkLst>
            <pc:docMk/>
            <pc:sldMk cId="0" sldId="267"/>
            <ac:spMk id="7" creationId="{00000000-0000-0000-0000-000000000000}"/>
          </ac:spMkLst>
        </pc:spChg>
        <pc:graphicFrameChg chg="mod modGraphic">
          <ac:chgData name="Веремеенко Юлия" userId="f4c4b69874d8686d" providerId="Windows Live" clId="Web-{F907646F-8084-4CB6-9FBF-CF4EBD434406}" dt="2020-10-26T15:27:39.507" v="51"/>
          <ac:graphicFrameMkLst>
            <pc:docMk/>
            <pc:sldMk cId="0" sldId="267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45:28.095" v="205" actId="20577"/>
        <pc:sldMkLst>
          <pc:docMk/>
          <pc:sldMk cId="0" sldId="279"/>
        </pc:sldMkLst>
        <pc:spChg chg="mod">
          <ac:chgData name="Веремеенко Юлия" userId="f4c4b69874d8686d" providerId="Windows Live" clId="Web-{F907646F-8084-4CB6-9FBF-CF4EBD434406}" dt="2020-10-26T15:45:28.095" v="205" actId="20577"/>
          <ac:spMkLst>
            <pc:docMk/>
            <pc:sldMk cId="0" sldId="279"/>
            <ac:spMk id="7" creationId="{00000000-0000-0000-0000-000000000000}"/>
          </ac:spMkLst>
        </pc:spChg>
        <pc:spChg chg="mod">
          <ac:chgData name="Веремеенко Юлия" userId="f4c4b69874d8686d" providerId="Windows Live" clId="Web-{F907646F-8084-4CB6-9FBF-CF4EBD434406}" dt="2020-10-26T15:44:38.250" v="194" actId="20577"/>
          <ac:spMkLst>
            <pc:docMk/>
            <pc:sldMk cId="0" sldId="279"/>
            <ac:spMk id="9" creationId="{00000000-0000-0000-0000-000000000000}"/>
          </ac:spMkLst>
        </pc:spChg>
        <pc:graphicFrameChg chg="mod modGraphic">
          <ac:chgData name="Веремеенко Юлия" userId="f4c4b69874d8686d" providerId="Windows Live" clId="Web-{F907646F-8084-4CB6-9FBF-CF4EBD434406}" dt="2020-10-26T15:43:46.483" v="188"/>
          <ac:graphicFrameMkLst>
            <pc:docMk/>
            <pc:sldMk cId="0" sldId="279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32:10.951" v="91"/>
        <pc:sldMkLst>
          <pc:docMk/>
          <pc:sldMk cId="0" sldId="280"/>
        </pc:sldMkLst>
        <pc:graphicFrameChg chg="mod modGraphic">
          <ac:chgData name="Веремеенко Юлия" userId="f4c4b69874d8686d" providerId="Windows Live" clId="Web-{F907646F-8084-4CB6-9FBF-CF4EBD434406}" dt="2020-10-26T15:32:10.951" v="91"/>
          <ac:graphicFrameMkLst>
            <pc:docMk/>
            <pc:sldMk cId="0" sldId="280"/>
            <ac:graphicFrameMk id="6" creationId="{00000000-0000-0000-0000-000000000000}"/>
          </ac:graphicFrameMkLst>
        </pc:graphicFrameChg>
      </pc:sldChg>
      <pc:sldChg chg="modSp">
        <pc:chgData name="Веремеенко Юлия" userId="f4c4b69874d8686d" providerId="Windows Live" clId="Web-{F907646F-8084-4CB6-9FBF-CF4EBD434406}" dt="2020-10-26T15:46:14.690" v="206" actId="20577"/>
        <pc:sldMkLst>
          <pc:docMk/>
          <pc:sldMk cId="0" sldId="281"/>
        </pc:sldMkLst>
        <pc:spChg chg="mod">
          <ac:chgData name="Веремеенко Юлия" userId="f4c4b69874d8686d" providerId="Windows Live" clId="Web-{F907646F-8084-4CB6-9FBF-CF4EBD434406}" dt="2020-10-26T15:46:14.690" v="206" actId="20577"/>
          <ac:spMkLst>
            <pc:docMk/>
            <pc:sldMk cId="0" sldId="281"/>
            <ac:spMk id="17" creationId="{00000000-0000-0000-0000-000000000000}"/>
          </ac:spMkLst>
        </pc:spChg>
      </pc:sldChg>
      <pc:sldChg chg="modSp">
        <pc:chgData name="Веремеенко Юлия" userId="f4c4b69874d8686d" providerId="Windows Live" clId="Web-{F907646F-8084-4CB6-9FBF-CF4EBD434406}" dt="2020-10-26T15:21:44.608" v="5" actId="20577"/>
        <pc:sldMkLst>
          <pc:docMk/>
          <pc:sldMk cId="0" sldId="282"/>
        </pc:sldMkLst>
        <pc:spChg chg="mod">
          <ac:chgData name="Веремеенко Юлия" userId="f4c4b69874d8686d" providerId="Windows Live" clId="Web-{F907646F-8084-4CB6-9FBF-CF4EBD434406}" dt="2020-10-26T15:21:18.982" v="1" actId="20577"/>
          <ac:spMkLst>
            <pc:docMk/>
            <pc:sldMk cId="0" sldId="282"/>
            <ac:spMk id="4" creationId="{00000000-0000-0000-0000-000000000000}"/>
          </ac:spMkLst>
        </pc:spChg>
        <pc:spChg chg="mod">
          <ac:chgData name="Веремеенко Юлия" userId="f4c4b69874d8686d" providerId="Windows Live" clId="Web-{F907646F-8084-4CB6-9FBF-CF4EBD434406}" dt="2020-10-26T15:21:44.608" v="5" actId="20577"/>
          <ac:spMkLst>
            <pc:docMk/>
            <pc:sldMk cId="0" sldId="282"/>
            <ac:spMk id="5" creationId="{00000000-0000-0000-0000-000000000000}"/>
          </ac:spMkLst>
        </pc:spChg>
        <pc:spChg chg="mod">
          <ac:chgData name="Веремеенко Юлия" userId="f4c4b69874d8686d" providerId="Windows Live" clId="Web-{F907646F-8084-4CB6-9FBF-CF4EBD434406}" dt="2020-10-26T15:21:24.451" v="2" actId="20577"/>
          <ac:spMkLst>
            <pc:docMk/>
            <pc:sldMk cId="0" sldId="282"/>
            <ac:spMk id="6" creationId="{00000000-0000-0000-0000-000000000000}"/>
          </ac:spMkLst>
        </pc:spChg>
      </pc:sldChg>
    </pc:docChg>
  </pc:docChgLst>
  <pc:docChgLst>
    <pc:chgData name="Наталья Романова" userId="f71291801fcb1688" providerId="Windows Live" clId="Web-{30F2EA7B-0D9B-4C6D-B919-30D12D799600}"/>
    <pc:docChg chg="modSld">
      <pc:chgData name="Наталья Романова" userId="f71291801fcb1688" providerId="Windows Live" clId="Web-{30F2EA7B-0D9B-4C6D-B919-30D12D799600}" dt="2019-01-11T14:32:19.463" v="8" actId="20577"/>
      <pc:docMkLst>
        <pc:docMk/>
      </pc:docMkLst>
      <pc:sldChg chg="modSp">
        <pc:chgData name="Наталья Романова" userId="f71291801fcb1688" providerId="Windows Live" clId="Web-{30F2EA7B-0D9B-4C6D-B919-30D12D799600}" dt="2019-01-11T14:31:31.369" v="3"/>
        <pc:sldMkLst>
          <pc:docMk/>
          <pc:sldMk cId="0" sldId="257"/>
        </pc:sldMkLst>
        <pc:graphicFrameChg chg="mod modGraphic">
          <ac:chgData name="Наталья Романова" userId="f71291801fcb1688" providerId="Windows Live" clId="Web-{30F2EA7B-0D9B-4C6D-B919-30D12D799600}" dt="2019-01-11T14:31:31.369" v="3"/>
          <ac:graphicFrameMkLst>
            <pc:docMk/>
            <pc:sldMk cId="0" sldId="257"/>
            <ac:graphicFrameMk id="4" creationId="{00000000-0000-0000-0000-000000000000}"/>
          </ac:graphicFrameMkLst>
        </pc:graphicFrameChg>
      </pc:sldChg>
      <pc:sldChg chg="modSp">
        <pc:chgData name="Наталья Романова" userId="f71291801fcb1688" providerId="Windows Live" clId="Web-{30F2EA7B-0D9B-4C6D-B919-30D12D799600}" dt="2019-01-11T14:32:15.417" v="6" actId="20577"/>
        <pc:sldMkLst>
          <pc:docMk/>
          <pc:sldMk cId="0" sldId="262"/>
        </pc:sldMkLst>
        <pc:spChg chg="mod">
          <ac:chgData name="Наталья Романова" userId="f71291801fcb1688" providerId="Windows Live" clId="Web-{30F2EA7B-0D9B-4C6D-B919-30D12D799600}" dt="2019-01-11T14:32:15.417" v="6" actId="20577"/>
          <ac:spMkLst>
            <pc:docMk/>
            <pc:sldMk cId="0" sldId="262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5E2B4-8DE7-47E1-B9AB-0A049A28390B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47923-96F9-425D-9523-F1E53F925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0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8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46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3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723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0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995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 6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036817-A6FF-445A-BA7D-487A4EB524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 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942975" y="382385"/>
            <a:ext cx="6294439" cy="5600405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432197" y="5159782"/>
            <a:ext cx="5263116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3036817-A6FF-445A-BA7D-487A4EB524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 6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Полилиния 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Полилиния 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985847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9546" y="381000"/>
            <a:ext cx="7629525" cy="149351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38759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942975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4" y="457199"/>
            <a:ext cx="2319086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 rtlCol="0"/>
          <a:lstStyle/>
          <a:p>
            <a:fld id="{F3036817-A6FF-445A-BA7D-487A4EB524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 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12598" y="1"/>
            <a:ext cx="5516689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11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 rtlCol="0"/>
          <a:lstStyle/>
          <a:p>
            <a:fld id="{F3036817-A6FF-445A-BA7D-487A4EB524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3036817-A6FF-445A-BA7D-487A4EB524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олилиния 6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412776"/>
            <a:ext cx="6592788" cy="33632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</a:pPr>
            <a:r>
              <a:rPr lang="ru-RU" sz="4500" b="1" spc="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Итоговое </a:t>
            </a:r>
            <a:r>
              <a:rPr lang="ru-RU" sz="4500" b="1" spc="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собеседование 2021 </a:t>
            </a:r>
            <a:endParaRPr lang="ru-RU" sz="4500" b="1" spc="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667617"/>
              </p:ext>
            </p:extLst>
          </p:nvPr>
        </p:nvGraphicFramePr>
        <p:xfrm>
          <a:off x="107504" y="1628800"/>
          <a:ext cx="8784976" cy="3992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391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58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549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оценивания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подробного пересказа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текста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включением приведенного высказывания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высказыванием (П3)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490">
                <a:tc>
                  <a:txBody>
                    <a:bodyPr/>
                    <a:lstStyle/>
                    <a:p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Приведённое высказывание включено в текст во время</a:t>
                      </a:r>
                    </a:p>
                    <a:p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пересказа уместно, логично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4389">
                <a:tc>
                  <a:txBody>
                    <a:bodyPr/>
                    <a:lstStyle/>
                    <a:p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Приведённое высказывание включено в текст во время</a:t>
                      </a:r>
                    </a:p>
                    <a:p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пересказа неуместно </a:t>
                      </a:r>
                      <a:r>
                        <a:rPr kumimoji="0" lang="ru-RU" sz="2000" b="1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и/или</a:t>
                      </a:r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нелогично, или приведённое </a:t>
                      </a:r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высказывание не включено в текст 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 время </a:t>
                      </a:r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пересказа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Способы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цитирования (П4)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Ошибок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нет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ошибки при цитировании (одна и более)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Критерии оценивания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 2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7052" y="6107756"/>
            <a:ext cx="687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 баллов </a:t>
            </a:r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максимум за задание 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533341"/>
              </p:ext>
            </p:extLst>
          </p:nvPr>
        </p:nvGraphicFramePr>
        <p:xfrm>
          <a:off x="107504" y="1628800"/>
          <a:ext cx="8759708" cy="3688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168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28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431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и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(Р1)*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9828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грамматических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 (Г)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982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Грамматических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ошибок нет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982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 грамматические ошибки (одна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982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орфоэпических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 (О)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879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Орфоэпических ошибок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нет, 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200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допущена одна</a:t>
                      </a:r>
                      <a:r>
                        <a:rPr lang="ru-RU" sz="200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орфоэпическая </a:t>
                      </a:r>
                      <a:r>
                        <a:rPr lang="ru-RU" sz="200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ошибка (исключая слово в тексте </a:t>
                      </a:r>
                      <a:r>
                        <a:rPr lang="ru-RU" sz="200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200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поставленным </a:t>
                      </a:r>
                      <a:r>
                        <a:rPr lang="ru-RU" sz="200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ударением)</a:t>
                      </a:r>
                      <a:endParaRPr lang="ru-RU" sz="20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9828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 две или более орфоэпических ошибок </a:t>
                      </a:r>
                      <a:endParaRPr lang="ru-RU" sz="2000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ЗАДАНИЙ 1 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5CA85BC-8B62-407D-BD5C-5C3297BD67F5}"/>
              </a:ext>
            </a:extLst>
          </p:cNvPr>
          <p:cNvSpPr txBox="1"/>
          <p:nvPr/>
        </p:nvSpPr>
        <p:spPr>
          <a:xfrm>
            <a:off x="251520" y="5733256"/>
            <a:ext cx="8414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* Если </a:t>
            </a:r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участник итогового собеседования не приступал к выполнению задания 2, то по критериям оценивания правильности речи за выполнение заданий 1 и 2 (P1) ставится не более двух </a:t>
            </a:r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баллов</a:t>
            </a:r>
            <a:endParaRPr lang="ru-RU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5014"/>
              </p:ext>
            </p:extLst>
          </p:nvPr>
        </p:nvGraphicFramePr>
        <p:xfrm>
          <a:off x="107504" y="1628800"/>
          <a:ext cx="8784976" cy="3383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391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58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28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и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(Р1)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701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речевых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 (Р)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85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Речевых ошибок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нет, 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допущено 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более трех речевых ошибок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 речевые ошибки (четыре или более)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770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Искажения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слов (Иск.)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Искажений слов нет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 искажения слов (одно или более)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ЗАДАНИЙ 1 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60" y="6107756"/>
            <a:ext cx="8867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 балла </a:t>
            </a:r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максимум за 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правильность речи в заданиях 1 и 2</a:t>
            </a:r>
            <a:endParaRPr lang="ru-RU" sz="2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948264" y="5157192"/>
            <a:ext cx="1872208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1 и 2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5157192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Правильность речи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800" y="1772816"/>
            <a:ext cx="1800200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2 балла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3429000"/>
            <a:ext cx="1872208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 баллов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5157192"/>
            <a:ext cx="1872208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4 балла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3429000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Задание 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6256" y="1772816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Задание 1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24" y="3429000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Пересказ текста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1772816"/>
            <a:ext cx="1872208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Чтение текста вслух</a:t>
            </a:r>
          </a:p>
        </p:txBody>
      </p:sp>
      <p:cxnSp>
        <p:nvCxnSpPr>
          <p:cNvPr id="27" name="Прямая соединительная линия 26"/>
          <p:cNvCxnSpPr>
            <a:endCxn id="18" idx="1"/>
          </p:cNvCxnSpPr>
          <p:nvPr/>
        </p:nvCxnSpPr>
        <p:spPr>
          <a:xfrm flipV="1">
            <a:off x="1403648" y="2384884"/>
            <a:ext cx="1368152" cy="9721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75656" y="4725144"/>
            <a:ext cx="1224136" cy="9361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9" idx="1"/>
          </p:cNvCxnSpPr>
          <p:nvPr/>
        </p:nvCxnSpPr>
        <p:spPr>
          <a:xfrm>
            <a:off x="2051720" y="40410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3"/>
            <a:endCxn id="25" idx="1"/>
          </p:cNvCxnSpPr>
          <p:nvPr/>
        </p:nvCxnSpPr>
        <p:spPr>
          <a:xfrm>
            <a:off x="4572000" y="23848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7200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7200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660232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3224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3224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Общий балл 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выполнение заданий 1 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32239" y="5198765"/>
            <a:ext cx="2021985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/>
            <a:r>
              <a:rPr lang="ru-RU" sz="2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и 2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1999" y="5198765"/>
            <a:ext cx="2099753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Правильность речи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55776" y="1814389"/>
            <a:ext cx="1944216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2 балла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83767" y="3470573"/>
            <a:ext cx="2021985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баллов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483767" y="5198765"/>
            <a:ext cx="2021985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4 балла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6506" y="2708920"/>
            <a:ext cx="1944216" cy="23042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баллов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максимум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732240" y="3470573"/>
            <a:ext cx="1944216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Задание 2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660232" y="1814389"/>
            <a:ext cx="1944216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Задание 1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571999" y="3470573"/>
            <a:ext cx="2099753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Пересказ текста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571999" y="1814389"/>
            <a:ext cx="2021985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Чтение текста вслух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2879" y="1628799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Выберите одну из предложенных тем беседы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3. Монологическое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высказывание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5669843"/>
            <a:ext cx="237626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 1</a:t>
            </a:r>
            <a:r>
              <a:rPr lang="ru-RU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минута</a:t>
            </a:r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подготовку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" y="2219384"/>
            <a:ext cx="1030207" cy="315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23049" y="2336685"/>
            <a:ext cx="76075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Тема 1. Праздник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(на основе описания фотографии)</a:t>
            </a:r>
          </a:p>
          <a:p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Тема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Поход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(экскурсия), который запомнился мне больше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всего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(повествование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основе жизненного опыта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Тема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Всегда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ли нужно следовать моде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рассуждение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 поставленному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вопросу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879" y="5517232"/>
            <a:ext cx="6491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Используя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карточку участника собеседования, выполните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задание.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16216" y="5669843"/>
            <a:ext cx="237626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 </a:t>
            </a:r>
            <a: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3</a:t>
            </a:r>
            <a:r>
              <a:rPr lang="ru-RU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минуты</a:t>
            </a:r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монолог</a:t>
            </a:r>
            <a:endParaRPr lang="ru-RU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3.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Карточки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собеседования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" t="7917"/>
          <a:stretch/>
        </p:blipFill>
        <p:spPr bwMode="auto">
          <a:xfrm>
            <a:off x="251520" y="1268760"/>
            <a:ext cx="5991508" cy="53285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6216" y="2780928"/>
            <a:ext cx="214950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1. Праздник 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16216" y="5669843"/>
            <a:ext cx="237626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 </a:t>
            </a:r>
            <a: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3</a:t>
            </a:r>
            <a:r>
              <a:rPr lang="ru-RU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минуты</a:t>
            </a:r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монолог</a:t>
            </a:r>
            <a:endParaRPr lang="ru-RU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3. Карточки участника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собеседования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8400" y="1700808"/>
            <a:ext cx="28136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2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Поход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экскурсия)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10" y="2924944"/>
            <a:ext cx="6637060" cy="25048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953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16216" y="5669843"/>
            <a:ext cx="237626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 </a:t>
            </a:r>
            <a: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3</a:t>
            </a:r>
            <a:r>
              <a:rPr lang="ru-RU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минуты</a:t>
            </a:r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монолог</a:t>
            </a:r>
            <a:endParaRPr lang="ru-RU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3. Карточки участника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собеседования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8400" y="1700808"/>
            <a:ext cx="28136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3.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Мода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02" y="3086778"/>
            <a:ext cx="5248275" cy="2181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347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700840"/>
              </p:ext>
            </p:extLst>
          </p:nvPr>
        </p:nvGraphicFramePr>
        <p:xfrm>
          <a:off x="52291" y="1556792"/>
          <a:ext cx="8840189" cy="4236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877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24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31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Критерии оценивания монологического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высказывания (М)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293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коммуникативной</a:t>
                      </a:r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 (М1)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592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 справился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коммуникативной задачей.</a:t>
                      </a:r>
                    </a:p>
                    <a:p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Приведено не менее 10 фраз по теме высказывания.</a:t>
                      </a:r>
                    </a:p>
                    <a:p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Фактические ошибки отсутствуют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958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Испытуемый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предпринял попытку справиться с коммуникативной задачей, 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допустил 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фактические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ошибки,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20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привел 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 10 фраз по теме высказывания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8785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 условий</a:t>
                      </a:r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речевой 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ситуации (М2)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878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Учтены условия речевой ситуации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4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речевой ситуации не учтены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Критерии оценивания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 3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Критерии оценивания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 3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096335"/>
              </p:ext>
            </p:extLst>
          </p:nvPr>
        </p:nvGraphicFramePr>
        <p:xfrm>
          <a:off x="52291" y="1556792"/>
          <a:ext cx="8840189" cy="313654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877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24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31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Критерии оценивания монологического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высказывания (М)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293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Речевое оформление монологического высказывания (МР)*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59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Высказывание характеризуется смысловой цельностью, речевой связностью и последовательностью изложения: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логические ошибки отсутствуют, последовательность изложения не нарушена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958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Высказывание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нелогично, изложение непоследовательно. Присутствуют логические ошибки (одна или более)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87052" y="6107756"/>
            <a:ext cx="687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балла </a:t>
            </a:r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максимум за задание 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5CA85BC-8B62-407D-BD5C-5C3297BD67F5}"/>
              </a:ext>
            </a:extLst>
          </p:cNvPr>
          <p:cNvSpPr txBox="1"/>
          <p:nvPr/>
        </p:nvSpPr>
        <p:spPr>
          <a:xfrm>
            <a:off x="243756" y="5269850"/>
            <a:ext cx="8414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* Речевое оформление оценивается в целом по заданиям 3 и 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760" y="188640"/>
            <a:ext cx="8640960" cy="108012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Даты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проведени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412776"/>
            <a:ext cx="2808312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февраля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4990237"/>
            <a:ext cx="2304256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3766101"/>
            <a:ext cx="2304256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5856" y="1484784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Итоговое собеседование для учеников 9-х классов на допуск </a:t>
            </a:r>
          </a:p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 ГИА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3800071"/>
            <a:ext cx="52838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Дополнительные сроки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сдачи для выпускников, которые получили «незачет», пропустили </a:t>
            </a:r>
          </a:p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или не завершили итоговое собеседование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уважительным причинам</a:t>
            </a: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3275856" y="3622085"/>
            <a:ext cx="216024" cy="26642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2879" y="2060848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 время беседы Вам будут предложены вопросы по выбранной Вами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теме.</a:t>
            </a:r>
          </a:p>
          <a:p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Пожалуйста, давайте полные ответы на вопросы, заданные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экзаменатором-собеседником.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Диалог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6216" y="5669843"/>
            <a:ext cx="237626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 </a:t>
            </a:r>
            <a: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0</a:t>
            </a:r>
            <a:r>
              <a:rPr lang="ru-RU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</a:t>
            </a:r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подготовку</a:t>
            </a:r>
          </a:p>
        </p:txBody>
      </p:sp>
    </p:spTree>
    <p:extLst>
      <p:ext uri="{BB962C8B-B14F-4D97-AF65-F5344CB8AC3E}">
        <p14:creationId xmlns:p14="http://schemas.microsoft.com/office/powerpoint/2010/main" val="1897636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Карточка экзаменатора-собеседника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8400" y="1700808"/>
            <a:ext cx="28136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1.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Праздник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7" y="2996952"/>
            <a:ext cx="8008466" cy="23762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281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Карточка экзаменатора-собеседника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8400" y="1700808"/>
            <a:ext cx="28136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2.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Поход (экскурсия)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72" y="2996952"/>
            <a:ext cx="8095336" cy="24445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14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Карточка экзаменатора-собеседника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8400" y="1700808"/>
            <a:ext cx="28136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3. 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Мода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2" y="3140968"/>
            <a:ext cx="7870429" cy="18722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14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954822"/>
              </p:ext>
            </p:extLst>
          </p:nvPr>
        </p:nvGraphicFramePr>
        <p:xfrm>
          <a:off x="52291" y="1556793"/>
          <a:ext cx="8840189" cy="365513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877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24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392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Критерии оценивания диалога (Д)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90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коммуникативной</a:t>
                      </a:r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 (Д1)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4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 итогового собеседования справился с коммуникативной задачей. Даны ответы на все вопросы в диалоге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42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Ответы на вопросы не даны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даны односложные ответы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2904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 условий</a:t>
                      </a:r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речевой 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ситуации (Д2)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90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Учтены условия речевой ситуации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2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речевой ситуации не учтены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Критерии оценивания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 4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7052" y="6107756"/>
            <a:ext cx="687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балла </a:t>
            </a:r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максимум за задание 4</a:t>
            </a:r>
          </a:p>
        </p:txBody>
      </p:sp>
    </p:spTree>
    <p:extLst>
      <p:ext uri="{BB962C8B-B14F-4D97-AF65-F5344CB8AC3E}">
        <p14:creationId xmlns:p14="http://schemas.microsoft.com/office/powerpoint/2010/main" val="1146410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597387"/>
              </p:ext>
            </p:extLst>
          </p:nvPr>
        </p:nvGraphicFramePr>
        <p:xfrm>
          <a:off x="107504" y="1628800"/>
          <a:ext cx="8759708" cy="4876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168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28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22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(Р2)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168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грамматических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 (Г)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16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Грамматических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ошибок нет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16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 грамматические ошибки (одна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1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орфоэпических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 (О)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222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Орфоэпических ошибок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нет, 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200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допущено не более двух орфоэпических ошибок</a:t>
                      </a:r>
                      <a:endParaRPr lang="ru-RU" sz="20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5168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 орфоэпические ошибки (три или более)</a:t>
                      </a:r>
                      <a:endParaRPr lang="ru-RU" sz="2000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516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речевых норм (Р)</a:t>
                      </a:r>
                      <a:endParaRPr kumimoji="0" lang="ru-RU" sz="2000" b="1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5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Речевых ошибок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нет, 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допущено не более трех речевых ошибок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5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 речевые ошибки (четыре или более)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ЗАДАНИЙ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48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353313"/>
              </p:ext>
            </p:extLst>
          </p:nvPr>
        </p:nvGraphicFramePr>
        <p:xfrm>
          <a:off x="107504" y="1628800"/>
          <a:ext cx="8784976" cy="3230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391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58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28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и 4 (Р2)*</a:t>
                      </a:r>
                      <a:endParaRPr lang="ru-RU" sz="2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70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Речевое оформление (РО)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Речь в целом отличается богатством и точностью словаря, используются разнообразные синтаксические конструкции.</a:t>
                      </a:r>
                    </a:p>
                    <a:p>
                      <a:r>
                        <a:rPr lang="ru-RU" sz="160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этому критерию участник итогового собеседования получает 1 балл только в случае, если 1 балл получен по критерию «Соблюдение речевых</a:t>
                      </a:r>
                    </a:p>
                    <a:p>
                      <a:r>
                        <a:rPr lang="ru-RU" sz="160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норм»</a:t>
                      </a:r>
                      <a:endParaRPr lang="ru-RU" sz="1600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Речь отличается бедностью и/или неточностью словаря,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и/или используются однотипные синтаксические конструкции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392" y="6338588"/>
            <a:ext cx="8867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 балла </a:t>
            </a:r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максимум за 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правильность речи в заданиях 3 и 4</a:t>
            </a:r>
            <a:endParaRPr lang="ru-RU" sz="2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ЗАДАНИЙ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5CA85BC-8B62-407D-BD5C-5C3297BD67F5}"/>
              </a:ext>
            </a:extLst>
          </p:cNvPr>
          <p:cNvSpPr txBox="1"/>
          <p:nvPr/>
        </p:nvSpPr>
        <p:spPr>
          <a:xfrm>
            <a:off x="251520" y="5277147"/>
            <a:ext cx="8414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* Если </a:t>
            </a:r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участник итогового собеседования не приступал к выполнению задания </a:t>
            </a:r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3, </a:t>
            </a:r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то по критериям оценивания правильности речи за выполнение заданий </a:t>
            </a:r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3 </a:t>
            </a:r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4 </a:t>
            </a:r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P2) </a:t>
            </a:r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ставится не более двух </a:t>
            </a:r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баллов</a:t>
            </a:r>
            <a:endParaRPr lang="ru-RU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9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948264" y="5157192"/>
            <a:ext cx="1872208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1 и 2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5157192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Правильность речи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800" y="1772816"/>
            <a:ext cx="1800200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2 балла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3429000"/>
            <a:ext cx="1872208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 баллов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5157192"/>
            <a:ext cx="1872208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4 балла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3429000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Задание 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6256" y="1772816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Задание 1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24" y="3429000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Пересказ текста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1772816"/>
            <a:ext cx="1872208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Чтение текста вслух</a:t>
            </a:r>
          </a:p>
        </p:txBody>
      </p:sp>
      <p:cxnSp>
        <p:nvCxnSpPr>
          <p:cNvPr id="27" name="Прямая соединительная линия 26"/>
          <p:cNvCxnSpPr>
            <a:endCxn id="18" idx="1"/>
          </p:cNvCxnSpPr>
          <p:nvPr/>
        </p:nvCxnSpPr>
        <p:spPr>
          <a:xfrm flipV="1">
            <a:off x="1403648" y="2384884"/>
            <a:ext cx="1368152" cy="9721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75656" y="4725144"/>
            <a:ext cx="1224136" cy="9361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9" idx="1"/>
          </p:cNvCxnSpPr>
          <p:nvPr/>
        </p:nvCxnSpPr>
        <p:spPr>
          <a:xfrm>
            <a:off x="2051720" y="40410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3"/>
            <a:endCxn id="25" idx="1"/>
          </p:cNvCxnSpPr>
          <p:nvPr/>
        </p:nvCxnSpPr>
        <p:spPr>
          <a:xfrm>
            <a:off x="4572000" y="23848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7200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7200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660232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3224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3224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Общий балл 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выполнение заданий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32239" y="5198765"/>
            <a:ext cx="2021985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/>
            <a:r>
              <a:rPr lang="ru-RU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1999" y="5198765"/>
            <a:ext cx="2099753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Правильность речи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55776" y="1814389"/>
            <a:ext cx="1944216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3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балла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83767" y="3470573"/>
            <a:ext cx="2021985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балла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483767" y="5198765"/>
            <a:ext cx="2021985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4 балла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6506" y="2708920"/>
            <a:ext cx="1944216" cy="23042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максимум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732240" y="3470573"/>
            <a:ext cx="1944216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Задание 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4</a:t>
            </a:r>
            <a:endParaRPr lang="ru-RU" sz="2100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660232" y="1814389"/>
            <a:ext cx="1944216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Задание </a:t>
            </a:r>
            <a:r>
              <a:rPr lang="ru-RU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3</a:t>
            </a:r>
            <a:endParaRPr lang="ru-RU" sz="2100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571999" y="3470573"/>
            <a:ext cx="2099753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Диалог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571999" y="1814389"/>
            <a:ext cx="2021985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Монолог</a:t>
            </a:r>
          </a:p>
        </p:txBody>
      </p:sp>
    </p:spTree>
    <p:extLst>
      <p:ext uri="{BB962C8B-B14F-4D97-AF65-F5344CB8AC3E}">
        <p14:creationId xmlns:p14="http://schemas.microsoft.com/office/powerpoint/2010/main" val="2485097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412776"/>
            <a:ext cx="6592788" cy="33632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</a:pPr>
            <a:r>
              <a:rPr lang="ru-RU" sz="4500" b="1" spc="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Итоговое </a:t>
            </a:r>
            <a:r>
              <a:rPr lang="ru-RU" sz="4500" b="1" spc="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собеседование 2021 </a:t>
            </a:r>
            <a:endParaRPr lang="ru-RU" sz="4500" b="1" spc="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760" y="6237312"/>
            <a:ext cx="8712968" cy="432048"/>
          </a:xfrm>
        </p:spPr>
        <p:txBody>
          <a:bodyPr>
            <a:noAutofit/>
          </a:bodyPr>
          <a:lstStyle/>
          <a:p>
            <a:pPr algn="ctr"/>
            <a:r>
              <a:rPr lang="ru-RU" sz="2400" cap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Общее время ответа ученика – 15-16 минут</a:t>
            </a:r>
            <a:endParaRPr lang="ru-RU" sz="2400" cap="none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6015798"/>
              </p:ext>
            </p:extLst>
          </p:nvPr>
        </p:nvGraphicFramePr>
        <p:xfrm>
          <a:off x="107504" y="1268760"/>
          <a:ext cx="8712968" cy="4602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0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878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</a:t>
                      </a:r>
                      <a:r>
                        <a:rPr lang="ru-RU" sz="18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задания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на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подготовку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(мин)</a:t>
                      </a:r>
                      <a:endParaRPr lang="ru-RU" sz="1800" b="0" i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на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(мин)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Прочитать вслух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текст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Пересказать текст из задания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и дополнить его высказыванием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21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Выбрать 1 вариант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монолога: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описать фотографию;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подготовить повествование на основе жизненного опыта;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подготовить рассуждение по проблеме</a:t>
                      </a: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Поучаствовать в диалоге по теме предыдущего задания</a:t>
                      </a: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ЗАДАНИя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3548" y="1556792"/>
            <a:ext cx="2808312" cy="1944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баллов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83668" y="4005064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необходимо набрать, чтобы получить «зачет»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48164" y="4005064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максимальное количество баллов за собеседование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96036" y="1556792"/>
            <a:ext cx="2808312" cy="1944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000000"/>
                </a:solidFill>
                <a:latin typeface="Arial"/>
                <a:cs typeface="Arial"/>
              </a:rPr>
              <a:t>20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Arial"/>
                <a:cs typeface="Arial"/>
              </a:rPr>
              <a:t>баллов</a:t>
            </a:r>
            <a:endParaRPr lang="ru-RU" sz="3600" dirty="0">
              <a:solidFill>
                <a:srgbClr val="00000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863588" y="3501008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63588" y="5013176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328084" y="3501008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328084" y="5013176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баллы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5575" y="3284984"/>
            <a:ext cx="8736905" cy="30243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конечно, знаком человек, изображённый на этой фотографии. Это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Юрий Алексеевич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Гагарин (1934–1968) – первый космонавт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Выразительно прочитайте текст о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Юрии Алексеевиче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Гагарине вслух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5669843"/>
            <a:ext cx="237626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 </a:t>
            </a:r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минуты 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подготовку</a:t>
            </a:r>
          </a:p>
        </p:txBody>
      </p:sp>
      <p:pic>
        <p:nvPicPr>
          <p:cNvPr id="9" name="Рисунок 8" descr="гагари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5416" y="1052736"/>
            <a:ext cx="2250817" cy="2138276"/>
          </a:xfrm>
          <a:prstGeom prst="rect">
            <a:avLst/>
          </a:prstGeom>
        </p:spPr>
      </p:pic>
      <p:pic>
        <p:nvPicPr>
          <p:cNvPr id="10" name="Рисунок 9" descr="гагарин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9712" y="1052736"/>
            <a:ext cx="2118538" cy="2138276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ЗАДАНИЕ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ЧТЕНИЕ ТЕКСТА</a:t>
            </a:r>
          </a:p>
          <a:p>
            <a:pPr algn="ctr"/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0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 для задания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2" y="893924"/>
            <a:ext cx="7839075" cy="5934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17097"/>
              </p:ext>
            </p:extLst>
          </p:nvPr>
        </p:nvGraphicFramePr>
        <p:xfrm>
          <a:off x="179512" y="1916832"/>
          <a:ext cx="8640960" cy="3383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6122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86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Критерии оценивания чтения вслух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Интонация (ИЧ)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Интонация соответствует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пунктуационному оформлению текста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Интонация не соответствует 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пунктуационному оформлению 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текста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чтения (ТЧ)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Темп чтения соответствует коммуникативной задаче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Темп чтения не соответствует коммуникативной задаче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87052" y="6107756"/>
            <a:ext cx="687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балла – максимум за задание 1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Критерии оценивания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 1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5574" y="1481328"/>
            <a:ext cx="8531225" cy="45259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Подробно перескажите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прочитанный Вами текст, включив в пересказ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 С.П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Королёва, выдающегося конструктора и учёного, о Ю.А. Гагарине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открыл людям Земли дорогу в неизвестный мир. Но только ли это? Думается, Гагарин сделал нечто </a:t>
            </a: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большее 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он дал людям веру в их собственные силы, в их возможности, дал силу идти увереннее, смелее</a:t>
            </a: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Подумайте, где лучше использовать слова С.П. Королёва в пересказе. Вы можете использовать любые способы цитирования.</a:t>
            </a:r>
          </a:p>
        </p:txBody>
      </p:sp>
      <p:sp>
        <p:nvSpPr>
          <p:cNvPr id="102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516216" y="5669843"/>
            <a:ext cx="237626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 </a:t>
            </a:r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минуты </a:t>
            </a:r>
          </a:p>
          <a:p>
            <a:r>
              <a:rPr lang="ru-R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подготовку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2. Пересказ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текста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81904"/>
              </p:ext>
            </p:extLst>
          </p:nvPr>
        </p:nvGraphicFramePr>
        <p:xfrm>
          <a:off x="107504" y="1628800"/>
          <a:ext cx="8784976" cy="3474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39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58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60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оценивания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подробного* пересказа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текста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включением приведенного высказывания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6017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Сохранение при пересказе </a:t>
                      </a:r>
                      <a:r>
                        <a:rPr kumimoji="0" lang="ru-RU" sz="200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микротем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текста (П1)</a:t>
                      </a:r>
                      <a:endParaRPr kumimoji="0" lang="ru-RU" sz="2000" b="0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6017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 основные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микротемы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текста сохранены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601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Упущена или добавлена одна </a:t>
                      </a:r>
                      <a:r>
                        <a:rPr lang="ru-RU" sz="2000" kern="1200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микротема</a:t>
                      </a:r>
                      <a:endParaRPr lang="ru-RU" sz="2000" kern="1200" dirty="0" err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47136897"/>
                  </a:ext>
                </a:extLst>
              </a:tr>
              <a:tr h="156017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Упущены или добавлены две и более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микротем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6017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</a:t>
                      </a:r>
                      <a:r>
                        <a:rPr kumimoji="0" lang="ru-RU" sz="2000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фактологической точности при 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пересказе (П2)</a:t>
                      </a:r>
                      <a:endParaRPr kumimoji="0" lang="ru-RU" sz="20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6017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Фактических ошибок,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связанных с пониманием текста, нет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6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Допущены фактические ошибки (одна и более)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24760" y="188640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Критерии оценивания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 2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CA85BC-8B62-407D-BD5C-5C3297BD67F5}"/>
              </a:ext>
            </a:extLst>
          </p:cNvPr>
          <p:cNvSpPr txBox="1"/>
          <p:nvPr/>
        </p:nvSpPr>
        <p:spPr>
          <a:xfrm>
            <a:off x="251520" y="5733256"/>
            <a:ext cx="8414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* </a:t>
            </a:r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Если </a:t>
            </a:r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участник итогового собеседования пересказал текст не подробно,</a:t>
            </a:r>
          </a:p>
          <a:p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а СЖАТО, то общее количество баллов, которое получил участник</a:t>
            </a:r>
          </a:p>
          <a:p>
            <a:r>
              <a:rPr lang="ru-RU" i="1" dirty="0">
                <a:solidFill>
                  <a:srgbClr val="000000"/>
                </a:solidFill>
                <a:latin typeface="Arial"/>
                <a:cs typeface="Arial"/>
              </a:rPr>
              <a:t>итогового собеседования по критериям П1–П4, уменьшается на 1 </a:t>
            </a:r>
            <a:r>
              <a:rPr lang="ru-RU" i="1" dirty="0" smtClean="0">
                <a:solidFill>
                  <a:srgbClr val="000000"/>
                </a:solidFill>
                <a:latin typeface="Arial"/>
                <a:cs typeface="Arial"/>
              </a:rPr>
              <a:t>балл</a:t>
            </a:r>
            <a:endParaRPr lang="ru-RU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Другая 16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CC3300"/>
      </a:accent1>
      <a:accent2>
        <a:srgbClr val="FFA384"/>
      </a:accent2>
      <a:accent3>
        <a:srgbClr val="68ADF8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744</TotalTime>
  <Words>1348</Words>
  <Application>Microsoft Office PowerPoint</Application>
  <PresentationFormat>Экран (4:3)</PresentationFormat>
  <Paragraphs>297</Paragraphs>
  <Slides>28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Тема4</vt:lpstr>
      <vt:lpstr>Итоговое собеседование 2021 </vt:lpstr>
      <vt:lpstr>Даты проведения</vt:lpstr>
      <vt:lpstr>Общее время ответа ученика – 15-16 минут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Итоговое собеседование 2021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romanova</dc:creator>
  <cp:lastModifiedBy>Sony</cp:lastModifiedBy>
  <cp:revision>322</cp:revision>
  <dcterms:created xsi:type="dcterms:W3CDTF">2018-09-20T09:10:37Z</dcterms:created>
  <dcterms:modified xsi:type="dcterms:W3CDTF">2020-12-04T08:52:10Z</dcterms:modified>
</cp:coreProperties>
</file>