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4875A-D098-4473-85CF-7794B16984D0}" type="datetimeFigureOut">
              <a:rPr lang="ru-RU" smtClean="0"/>
              <a:t>18.02.2016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A3A2B-8046-4E35-A69A-3EC04A499DE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4875A-D098-4473-85CF-7794B16984D0}" type="datetimeFigureOut">
              <a:rPr lang="ru-RU" smtClean="0"/>
              <a:t>18.02.2016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A3A2B-8046-4E35-A69A-3EC04A499D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4875A-D098-4473-85CF-7794B16984D0}" type="datetimeFigureOut">
              <a:rPr lang="ru-RU" smtClean="0"/>
              <a:t>18.02.2016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A3A2B-8046-4E35-A69A-3EC04A499D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4875A-D098-4473-85CF-7794B16984D0}" type="datetimeFigureOut">
              <a:rPr lang="ru-RU" smtClean="0"/>
              <a:t>18.02.2016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A3A2B-8046-4E35-A69A-3EC04A499DE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4875A-D098-4473-85CF-7794B16984D0}" type="datetimeFigureOut">
              <a:rPr lang="ru-RU" smtClean="0"/>
              <a:t>18.02.2016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A3A2B-8046-4E35-A69A-3EC04A499D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4875A-D098-4473-85CF-7794B16984D0}" type="datetimeFigureOut">
              <a:rPr lang="ru-RU" smtClean="0"/>
              <a:t>18.02.2016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A3A2B-8046-4E35-A69A-3EC04A499DE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4875A-D098-4473-85CF-7794B16984D0}" type="datetimeFigureOut">
              <a:rPr lang="ru-RU" smtClean="0"/>
              <a:t>18.02.2016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A3A2B-8046-4E35-A69A-3EC04A499DE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4875A-D098-4473-85CF-7794B16984D0}" type="datetimeFigureOut">
              <a:rPr lang="ru-RU" smtClean="0"/>
              <a:t>18.02.2016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A3A2B-8046-4E35-A69A-3EC04A499D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4875A-D098-4473-85CF-7794B16984D0}" type="datetimeFigureOut">
              <a:rPr lang="ru-RU" smtClean="0"/>
              <a:t>18.02.2016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A3A2B-8046-4E35-A69A-3EC04A499D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4875A-D098-4473-85CF-7794B16984D0}" type="datetimeFigureOut">
              <a:rPr lang="ru-RU" smtClean="0"/>
              <a:t>18.02.2016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A3A2B-8046-4E35-A69A-3EC04A499D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4875A-D098-4473-85CF-7794B16984D0}" type="datetimeFigureOut">
              <a:rPr lang="ru-RU" smtClean="0"/>
              <a:t>18.02.2016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A3A2B-8046-4E35-A69A-3EC04A499DE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D4875A-D098-4473-85CF-7794B16984D0}" type="datetimeFigureOut">
              <a:rPr lang="ru-RU" smtClean="0"/>
              <a:t>18.02.2016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19A3A2B-8046-4E35-A69A-3EC04A499DE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3886200"/>
            <a:ext cx="7704856" cy="1752600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Родитель – </a:t>
            </a:r>
            <a:r>
              <a:rPr lang="ru-RU" dirty="0" err="1" smtClean="0">
                <a:solidFill>
                  <a:schemeClr val="tx1">
                    <a:lumMod val="95000"/>
                  </a:schemeClr>
                </a:solidFill>
              </a:rPr>
              <a:t>Кутырева</a:t>
            </a:r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 Светлана Николаевна</a:t>
            </a:r>
            <a:endParaRPr lang="ru-RU" dirty="0" smtClean="0">
              <a:solidFill>
                <a:schemeClr val="tx1">
                  <a:lumMod val="95000"/>
                </a:schemeClr>
              </a:solidFill>
            </a:endParaRPr>
          </a:p>
          <a:p>
            <a:pPr algn="l"/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Ребенок – </a:t>
            </a:r>
            <a:r>
              <a:rPr lang="ru-RU" dirty="0" err="1" smtClean="0">
                <a:solidFill>
                  <a:schemeClr val="tx1">
                    <a:lumMod val="95000"/>
                  </a:schemeClr>
                </a:solidFill>
              </a:rPr>
              <a:t>Кутырева</a:t>
            </a:r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 Дарья </a:t>
            </a:r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Александровна </a:t>
            </a:r>
          </a:p>
          <a:p>
            <a:pPr algn="l"/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(5 класс)</a:t>
            </a:r>
            <a:endParaRPr lang="ru-RU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Творческая мастерская родителей и детей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8545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Б\Desktop\поделки своими руками\20160123_1337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52321" y="1454034"/>
            <a:ext cx="6344186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Б\Desktop\поделки своими руками\20160123_1337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36481" y="1485761"/>
            <a:ext cx="6282253" cy="377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738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Б\Desktop\поделки своими руками\20160123_1337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77341" y="1465573"/>
            <a:ext cx="6048250" cy="36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Б\Desktop\поделки своими руками\20160123_1338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99829" y="1420303"/>
            <a:ext cx="610478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084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Б\Desktop\поделки своими руками\20160123_1558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6466">
            <a:off x="551617" y="2146421"/>
            <a:ext cx="478806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Б\Desktop\поделки своими руками\20160123_1355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33253">
            <a:off x="4327481" y="1294177"/>
            <a:ext cx="5039714" cy="303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400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Б\Desktop\поделки своими руками\20160123_1355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31790" y="1445501"/>
            <a:ext cx="6100620" cy="366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Б\Desktop\поделки своими руками\20160123_1356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80180" y="1425123"/>
            <a:ext cx="6062902" cy="364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432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Б\Desktop\поделки своими руками\20160123_1351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88713">
            <a:off x="-102688" y="1525235"/>
            <a:ext cx="5502112" cy="330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Б\Desktop\поделки своими руками\20160123_1344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64150">
            <a:off x="4590224" y="2129687"/>
            <a:ext cx="4841136" cy="291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600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Б\Desktop\поделки своими руками\20160123_1344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9347">
            <a:off x="-204470" y="1695993"/>
            <a:ext cx="5596524" cy="336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Б\Desktop\поделки своими руками\20160123_1342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0862">
            <a:off x="3970765" y="1652398"/>
            <a:ext cx="5492318" cy="330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707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Б\Desktop\поделки своими руками\20160123_1348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05768">
            <a:off x="-653976" y="1558491"/>
            <a:ext cx="6100620" cy="366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Б\Desktop\поделки своими руками\20160123_1345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48841">
            <a:off x="3797880" y="1839360"/>
            <a:ext cx="5850000" cy="351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998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Б\Desktop\поделки своими руками\20160123_1339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88640"/>
            <a:ext cx="885791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763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Б\Desktop\поделки своими руками\20160123_1338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90783" y="1488579"/>
            <a:ext cx="6525186" cy="392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Б\Desktop\поделки своими руками\20160123_1338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03973" y="1572691"/>
            <a:ext cx="622448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331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Б\Desktop\поделки своими руками\20160123_1339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76786" y="1476985"/>
            <a:ext cx="6105537" cy="367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Б\Desktop\поделки своими руками\20160123_1339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19812" y="1476986"/>
            <a:ext cx="6105537" cy="367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151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Б\Desktop\поделки своими руками\20160123_1332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" y="405916"/>
            <a:ext cx="5384492" cy="323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Б\Desktop\поделки своими руками\20160123_1335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125216"/>
            <a:ext cx="5505853" cy="331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425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Б\Desktop\поделки своими руками\20160123_1333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0206" y="1346430"/>
            <a:ext cx="5811652" cy="349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Б\Desktop\поделки своими руками\20160123_1354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89693" y="1391928"/>
            <a:ext cx="5794209" cy="348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064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Б\Desktop\поделки своими руками\20160123_1353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785530" cy="528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764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Б\Desktop\поделки своими руками\20160123_1335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80314" y="1424423"/>
            <a:ext cx="634418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Б\Desktop\поделки своими руками\20160123_1335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71358" y="1449321"/>
            <a:ext cx="6328126" cy="380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280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Б\Desktop\поделки своими руками\20160123_1336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5040560" cy="303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Б\Desktop\поделки своими руками\20160123_1336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560" y="2996952"/>
            <a:ext cx="6104781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585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Б\Desktop\поделки своими руками\20160123_1336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7896144" cy="475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310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Б\Desktop\поделки своими руками\20160123_1336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47" y="359443"/>
            <a:ext cx="8973459" cy="539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059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Б\Desktop\поделки своими руками\20160123_1337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614353" cy="518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534145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28</TotalTime>
  <Words>19</Words>
  <Application>Microsoft Office PowerPoint</Application>
  <PresentationFormat>Экран (4:3)</PresentationFormat>
  <Paragraphs>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Воздушный поток</vt:lpstr>
      <vt:lpstr>Творческая мастерская родителей и детей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Творческая мастерская родителей и детей</dc:title>
  <dc:creator>Б</dc:creator>
  <cp:lastModifiedBy>Б</cp:lastModifiedBy>
  <cp:revision>4</cp:revision>
  <dcterms:created xsi:type="dcterms:W3CDTF">2016-02-18T07:04:22Z</dcterms:created>
  <dcterms:modified xsi:type="dcterms:W3CDTF">2016-02-18T11:06:31Z</dcterms:modified>
</cp:coreProperties>
</file>