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5" autoAdjust="0"/>
    <p:restoredTop sz="79017" autoAdjust="0"/>
  </p:normalViewPr>
  <p:slideViewPr>
    <p:cSldViewPr>
      <p:cViewPr varScale="1">
        <p:scale>
          <a:sx n="57" d="100"/>
          <a:sy n="57" d="100"/>
        </p:scale>
        <p:origin x="-18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4052B-A4EF-4A2B-9286-EFD28D9300D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DAB5D-89EC-4803-BE4D-D216F3CFE3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274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524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649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6480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9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542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437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670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022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8310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874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464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11BFA-4442-4059-A642-9EA7EEA63FE3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357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2745" y="188640"/>
            <a:ext cx="6777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</a:rPr>
              <a:t>Минимальные баллы ЕГЭ 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89268"/>
              </p:ext>
            </p:extLst>
          </p:nvPr>
        </p:nvGraphicFramePr>
        <p:xfrm>
          <a:off x="467544" y="1412776"/>
          <a:ext cx="8424935" cy="4435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0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95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95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12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46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Баллы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ЕГЭ-2015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и </a:t>
                      </a:r>
                      <a:r>
                        <a:rPr lang="ru-RU" sz="1400" dirty="0">
                          <a:effectLst/>
                        </a:rPr>
                        <a:t>ЕГЭ- 2016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Балл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(профильный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Информатика и ИКТ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pic>
        <p:nvPicPr>
          <p:cNvPr id="2050" name="Picture 2" descr="http://www.ege.edu.ru/common/upload/img/infogr/vybor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21" y="188640"/>
            <a:ext cx="1647825" cy="9048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6</a:t>
            </a:r>
            <a:endParaRPr lang="ru-RU" altLang="ru-RU" sz="1200" dirty="0"/>
          </a:p>
        </p:txBody>
      </p:sp>
    </p:spTree>
    <p:extLst>
      <p:ext uri="{BB962C8B-B14F-4D97-AF65-F5344CB8AC3E}">
        <p14:creationId xmlns="" xmlns:p14="http://schemas.microsoft.com/office/powerpoint/2010/main" val="74334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68</Words>
  <Application>Microsoft Office PowerPoint</Application>
  <PresentationFormat>Экран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Шмидт Екатерина Евгеньевна</dc:creator>
  <cp:lastModifiedBy>ishim</cp:lastModifiedBy>
  <cp:revision>216</cp:revision>
  <cp:lastPrinted>2015-11-18T16:04:36Z</cp:lastPrinted>
  <dcterms:created xsi:type="dcterms:W3CDTF">2015-11-17T07:29:29Z</dcterms:created>
  <dcterms:modified xsi:type="dcterms:W3CDTF">2016-05-24T17:15:40Z</dcterms:modified>
</cp:coreProperties>
</file>