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889C9-592C-4614-9E90-EE62900BF7F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68BEF-BF01-451A-99FE-29FCDC51CB9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188640"/>
            <a:ext cx="839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</a:rPr>
              <a:t>График предоставления </a:t>
            </a:r>
            <a:endParaRPr lang="ru-RU" b="1" dirty="0" smtClean="0">
              <a:solidFill>
                <a:srgbClr val="0070C0"/>
              </a:solidFill>
            </a:endParaRPr>
          </a:p>
          <a:p>
            <a:pPr lvl="0" algn="ctr"/>
            <a:r>
              <a:rPr lang="ru-RU" b="1" dirty="0" smtClean="0">
                <a:solidFill>
                  <a:srgbClr val="0070C0"/>
                </a:solidFill>
              </a:rPr>
              <a:t>результатов </a:t>
            </a:r>
            <a:r>
              <a:rPr lang="ru-RU" b="1" dirty="0">
                <a:solidFill>
                  <a:srgbClr val="0070C0"/>
                </a:solidFill>
              </a:rPr>
              <a:t>экзаменов участников </a:t>
            </a:r>
            <a:r>
              <a:rPr lang="ru-RU" b="1" dirty="0" smtClean="0">
                <a:solidFill>
                  <a:srgbClr val="0070C0"/>
                </a:solidFill>
              </a:rPr>
              <a:t>ЕГЭ и </a:t>
            </a:r>
            <a:r>
              <a:rPr lang="ru-RU" b="1" dirty="0">
                <a:solidFill>
                  <a:srgbClr val="0070C0"/>
                </a:solidFill>
              </a:rPr>
              <a:t>подачи апелляций </a:t>
            </a:r>
            <a:r>
              <a:rPr lang="ru-RU" b="1" dirty="0" smtClean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2016 году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74597165"/>
              </p:ext>
            </p:extLst>
          </p:nvPr>
        </p:nvGraphicFramePr>
        <p:xfrm>
          <a:off x="251520" y="997070"/>
          <a:ext cx="8682354" cy="5390987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784994886"/>
                    </a:ext>
                  </a:extLst>
                </a:gridCol>
                <a:gridCol w="3059117">
                  <a:extLst>
                    <a:ext uri="{9D8B030D-6E8A-4147-A177-3AD203B41FA5}">
                      <a16:colId xmlns:a16="http://schemas.microsoft.com/office/drawing/2014/main" xmlns="" val="306745768"/>
                    </a:ext>
                  </a:extLst>
                </a:gridCol>
                <a:gridCol w="2045714">
                  <a:extLst>
                    <a:ext uri="{9D8B030D-6E8A-4147-A177-3AD203B41FA5}">
                      <a16:colId xmlns:a16="http://schemas.microsoft.com/office/drawing/2014/main" xmlns="" val="1013683534"/>
                    </a:ext>
                  </a:extLst>
                </a:gridCol>
                <a:gridCol w="2065355">
                  <a:extLst>
                    <a:ext uri="{9D8B030D-6E8A-4147-A177-3AD203B41FA5}">
                      <a16:colId xmlns:a16="http://schemas.microsoft.com/office/drawing/2014/main" xmlns="" val="2635785878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день объявления результатов ЕГЭ на региональном уровне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апелляций </a:t>
                      </a:r>
                      <a:r>
                        <a:rPr lang="ru-RU" sz="105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несогласии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выставленными баллами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11093972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мая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география, литература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2332228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мая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97033983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базового уровня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97260685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профильный уровень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июня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9294180"/>
                  </a:ext>
                </a:extLst>
              </a:tr>
              <a:tr h="116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2062525"/>
                  </a:ext>
                </a:extLst>
              </a:tr>
              <a:tr h="356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608925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июня (суббота)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266219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биология, 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318299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ИКТ, история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 июня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0506839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химия, физика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0646683"/>
                  </a:ext>
                </a:extLst>
              </a:tr>
              <a:tr h="47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география, химия, обществознание, информатика и ИКТ, иностранные </a:t>
                      </a: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 раздела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81020282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 </a:t>
                      </a:r>
                      <a:endParaRPr lang="ru-RU" sz="1200" i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141373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литература, физика, история, биология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7782700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2856181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математика базового и профильного уровней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июля (понедельник)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375386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предметам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4775529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8</a:t>
            </a:r>
          </a:p>
        </p:txBody>
      </p:sp>
    </p:spTree>
    <p:extLst>
      <p:ext uri="{BB962C8B-B14F-4D97-AF65-F5344CB8AC3E}">
        <p14:creationId xmlns="" xmlns:p14="http://schemas.microsoft.com/office/powerpoint/2010/main" val="28029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362</Words>
  <Application>Microsoft Office PowerPoint</Application>
  <PresentationFormat>Экран (4:3)</PresentationFormat>
  <Paragraphs>74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ishim</dc:creator>
  <cp:lastModifiedBy>ishim</cp:lastModifiedBy>
  <cp:revision>1</cp:revision>
  <dcterms:created xsi:type="dcterms:W3CDTF">2016-05-24T17:14:59Z</dcterms:created>
  <dcterms:modified xsi:type="dcterms:W3CDTF">2016-05-24T17:20:40Z</dcterms:modified>
</cp:coreProperties>
</file>